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dile Vié" initials="OV" lastIdx="3" clrIdx="0">
    <p:extLst>
      <p:ext uri="{19B8F6BF-5375-455C-9EA6-DF929625EA0E}">
        <p15:presenceInfo xmlns:p15="http://schemas.microsoft.com/office/powerpoint/2012/main" xmlns="" userId="76a38b3212ab43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14AB103-ED48-4EFD-9FC0-2A3CEF8C2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21C42CEC-7B73-4846-AAE5-BCE7CABCF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FC1E7E9-B7DD-4F04-BA2D-8CC9C537A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41C0-A419-49A8-821C-1FD73E3179C2}" type="datetimeFigureOut">
              <a:rPr lang="fr-FR" smtClean="0"/>
              <a:pPr/>
              <a:t>11/05/2020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AB66B42-240B-45D2-B08D-D49E70BAA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AFA3FB5-4CC6-484E-8F4E-09D4A653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EB7F-F523-4435-BA9E-B3F97DD075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9557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FBD993C-58A7-41E7-998E-B8CF96EA9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68757F5D-EDCA-44CB-81E8-FB6AC182A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963A7B1-620C-40BB-85FB-4E72D6C12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41C0-A419-49A8-821C-1FD73E3179C2}" type="datetimeFigureOut">
              <a:rPr lang="fr-FR" smtClean="0"/>
              <a:pPr/>
              <a:t>11/05/2020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5BCCD2B-055D-458A-A52F-63FFD7DCB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708833C-058E-4572-9B2E-0E80E7F71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EB7F-F523-4435-BA9E-B3F97DD075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5012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ACEC8147-C4CB-4358-8A17-3520817286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8A88CB9A-172D-4EE2-98D5-A4E42567D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9F22CDE-2DD8-4AB4-8615-CB638860E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41C0-A419-49A8-821C-1FD73E3179C2}" type="datetimeFigureOut">
              <a:rPr lang="fr-FR" smtClean="0"/>
              <a:pPr/>
              <a:t>11/05/2020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7813C04-387D-45AD-958C-82D47AE92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A717A18-BCDB-4E64-8AC3-B495C80EF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EB7F-F523-4435-BA9E-B3F97DD075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743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5CCBC5B-5EBB-46DC-B193-A41858FCE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27BD061-0C1F-496D-BE8C-7764861D0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E90E879-F3EF-4DD1-AF36-B0983011D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41C0-A419-49A8-821C-1FD73E3179C2}" type="datetimeFigureOut">
              <a:rPr lang="fr-FR" smtClean="0"/>
              <a:pPr/>
              <a:t>11/05/2020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16759E3-1233-46A5-BFE2-808A5F5FF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03BB3F7-DAFD-4081-86BD-BD06E5A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EB7F-F523-4435-BA9E-B3F97DD075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1143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3FA35D5-F405-4703-AC03-931656FB6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F91B3B8-7F8E-4B7E-BB8B-20F6FDA7B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1512A05-A121-4348-9C6A-378E03B2F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41C0-A419-49A8-821C-1FD73E3179C2}" type="datetimeFigureOut">
              <a:rPr lang="fr-FR" smtClean="0"/>
              <a:pPr/>
              <a:t>11/05/2020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ED53117-1417-4A3B-9DC5-2769C998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2CAB115-BD84-4E7C-A1E7-D94FE9D4B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EB7F-F523-4435-BA9E-B3F97DD075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24945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A4B8547-B17B-499D-8098-072BC3D74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D1D9BA7-DCF5-4706-82DF-FB5CCC8D3F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5C00DE5F-2682-4D68-9B2F-6AD52B875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BD7937C-BD32-4F34-B604-1877ADD2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41C0-A419-49A8-821C-1FD73E3179C2}" type="datetimeFigureOut">
              <a:rPr lang="fr-FR" smtClean="0"/>
              <a:pPr/>
              <a:t>11/05/2020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7C67F7A-0551-4AB0-877E-C28A02DE9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47CE2CF7-B356-4C12-A18E-565289DC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EB7F-F523-4435-BA9E-B3F97DD075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1196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573672E-3312-43D9-8E72-3471B64F6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D7F503D-4CAA-4AE0-92A3-6F27FED7B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62AE74FB-6A32-45D2-A68B-E23CAFCB7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F626B523-0ED1-4BC7-A30F-ECDAEB55E4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60424DD1-A06E-49C2-A808-46570CEFB9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646B8DF5-2A6B-4DD7-84BC-1D3CD1F5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41C0-A419-49A8-821C-1FD73E3179C2}" type="datetimeFigureOut">
              <a:rPr lang="fr-FR" smtClean="0"/>
              <a:pPr/>
              <a:t>11/05/2020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74434D37-B27E-4F13-8C96-E179CA97E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1FDDE37C-D07B-4B50-B43F-0887EE3AF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EB7F-F523-4435-BA9E-B3F97DD075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0090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5EF4024-AC91-4D1A-9CF7-4EB6018B0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69E04758-F78F-468C-BDF4-46AE57D25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41C0-A419-49A8-821C-1FD73E3179C2}" type="datetimeFigureOut">
              <a:rPr lang="fr-FR" smtClean="0"/>
              <a:pPr/>
              <a:t>11/05/2020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27304904-D592-4BAF-AB90-F41B9CFC2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F10227FD-C2E5-4E8A-9243-2247DE33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EB7F-F523-4435-BA9E-B3F97DD075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2967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A53EE28A-2E56-493E-81BE-437A0619E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41C0-A419-49A8-821C-1FD73E3179C2}" type="datetimeFigureOut">
              <a:rPr lang="fr-FR" smtClean="0"/>
              <a:pPr/>
              <a:t>11/05/2020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44BF3C24-6A28-4194-98A5-8EE9FDBAE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BAC949B9-3FE2-4025-97A3-B7FF31A55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EB7F-F523-4435-BA9E-B3F97DD075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1551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5393A4D-BB95-43B7-8630-CB06B28D7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0793A4D-3AA7-4E91-95B0-239F7986C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52778F5-6541-459C-83A4-056DE059A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1EDD0B9-2041-48F8-9EA8-D9B43977D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41C0-A419-49A8-821C-1FD73E3179C2}" type="datetimeFigureOut">
              <a:rPr lang="fr-FR" smtClean="0"/>
              <a:pPr/>
              <a:t>11/05/2020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62D81FA1-96BB-4082-B148-701042B0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C0BE3BB-0C69-4EF8-AC86-5ECFEE4FE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EB7F-F523-4435-BA9E-B3F97DD075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2359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83284B3-8AC1-4A6A-9DC3-78E75360F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A81DEF57-521B-4274-A219-A22135B396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147718BA-6493-48EC-A7AE-C45C9CCEB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AD94C6D-1B7B-40F0-86E9-8CD801A32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41C0-A419-49A8-821C-1FD73E3179C2}" type="datetimeFigureOut">
              <a:rPr lang="fr-FR" smtClean="0"/>
              <a:pPr/>
              <a:t>11/05/2020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DBEA272-9598-445C-9F7E-F2C686EFD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92AFAF3A-F89A-4B53-880F-A1AB1E921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EB7F-F523-4435-BA9E-B3F97DD075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805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5CFE1547-4DB9-4510-93CA-53277D13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840ADC8-EFAB-4E42-B041-E11518476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F6B17A7-53E7-4A15-9A03-10B489EB44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E41C0-A419-49A8-821C-1FD73E3179C2}" type="datetimeFigureOut">
              <a:rPr lang="fr-FR" smtClean="0"/>
              <a:pPr/>
              <a:t>11/05/2020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92A2C1D-1554-471A-8197-FC10D05646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14590CB-562E-4D4D-857D-09A4FB071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FEB7F-F523-4435-BA9E-B3F97DD075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6064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2" descr="FBE0AFCA">
            <a:extLst>
              <a:ext uri="{FF2B5EF4-FFF2-40B4-BE49-F238E27FC236}">
                <a16:creationId xmlns:a16="http://schemas.microsoft.com/office/drawing/2014/main" xmlns="" id="{3C28F610-A448-4F60-8BEA-080E44269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666" y="861237"/>
            <a:ext cx="17145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 3">
            <a:extLst>
              <a:ext uri="{FF2B5EF4-FFF2-40B4-BE49-F238E27FC236}">
                <a16:creationId xmlns:a16="http://schemas.microsoft.com/office/drawing/2014/main" xmlns="" id="{1753D780-4AF6-477B-8D5C-2430FC1EE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81302" y="595423"/>
            <a:ext cx="2672159" cy="2594329"/>
          </a:xfrm>
          <a:prstGeom prst="rect">
            <a:avLst/>
          </a:prstGeom>
          <a:solidFill>
            <a:srgbClr val="FFFF00">
              <a:alpha val="41176"/>
            </a:srgbClr>
          </a:solidFill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07D60706-4E51-4BEC-9A58-5A74BF511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666" y="40403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C43B18F7-82E8-4359-AD00-0A19F9DF9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91" y="18708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D9DA0968-9A67-476F-9337-1D8531C98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856" y="2315557"/>
            <a:ext cx="919879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kumimoji="0" lang="fr-FR" altLang="fr-FR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ASSOCIATION SPORTIVE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F17412B-C87B-4286-84F8-B0FC0E012B0F}"/>
              </a:ext>
            </a:extLst>
          </p:cNvPr>
          <p:cNvSpPr/>
          <p:nvPr/>
        </p:nvSpPr>
        <p:spPr>
          <a:xfrm>
            <a:off x="861237" y="3526780"/>
            <a:ext cx="1047306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L’association sportive du Lycée Les Pierres Vives permet à tous les élèves qui le désirent de pratiquer une ou plusieurs activités sportives chaque semaine, encadrées par un professeur d’EPS et de participer également à des compétitions. Elle s’adresse à tous quel que soit son niveau et sa motivation.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930317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17A558BD-DEE8-4DDB-9CDB-126EA31B14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3"/>
          <a:stretch/>
        </p:blipFill>
        <p:spPr>
          <a:xfrm>
            <a:off x="3444986" y="409089"/>
            <a:ext cx="4667656" cy="99548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60ED4BD-DCCD-4B43-B04A-AEF740F26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06175">
            <a:off x="857246" y="463056"/>
            <a:ext cx="1844676" cy="31360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2007844-D9D3-45D6-9E3F-13205E46BE81}"/>
              </a:ext>
            </a:extLst>
          </p:cNvPr>
          <p:cNvSpPr/>
          <p:nvPr/>
        </p:nvSpPr>
        <p:spPr>
          <a:xfrm>
            <a:off x="3813579" y="1935126"/>
            <a:ext cx="72017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 </a:t>
            </a:r>
            <a:r>
              <a:rPr lang="fr-FR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Badetz</a:t>
            </a:r>
            <a: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 algn="ctr"/>
            <a: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Mercredi</a:t>
            </a:r>
          </a:p>
          <a:p>
            <a:pPr algn="ctr"/>
            <a: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13h30 à 15h00 et 15h00 à 16h30</a:t>
            </a:r>
            <a:endParaRPr lang="fr-FR" sz="3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229CC59-0F1F-4F6C-974B-20DC6CEFC5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5" r="1740"/>
          <a:stretch/>
        </p:blipFill>
        <p:spPr>
          <a:xfrm>
            <a:off x="6772940" y="4003127"/>
            <a:ext cx="4167962" cy="8108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A9533A7-CD9C-4DB3-939B-03D7E0521F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599" y="4750559"/>
            <a:ext cx="3914775" cy="1828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BDA122F-58C1-43FF-B10F-1B89C9C0194C}"/>
              </a:ext>
            </a:extLst>
          </p:cNvPr>
          <p:cNvSpPr/>
          <p:nvPr/>
        </p:nvSpPr>
        <p:spPr>
          <a:xfrm>
            <a:off x="5560828" y="3244334"/>
            <a:ext cx="194837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0A5F9C3-1FDE-44D3-8B0F-919D73B68F2F}"/>
              </a:ext>
            </a:extLst>
          </p:cNvPr>
          <p:cNvSpPr/>
          <p:nvPr/>
        </p:nvSpPr>
        <p:spPr>
          <a:xfrm rot="10800000" flipH="1" flipV="1">
            <a:off x="6624084" y="4287452"/>
            <a:ext cx="458263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Mme Vié </a:t>
            </a:r>
          </a:p>
          <a:p>
            <a:pPr algn="ctr"/>
            <a: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Mercredi</a:t>
            </a:r>
          </a:p>
          <a:p>
            <a:pPr algn="ctr"/>
            <a: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12h30 à 14h30</a:t>
            </a:r>
            <a:r>
              <a:rPr lang="fr-F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xmlns="" val="3054878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6AC207B0-E5F0-4B07-A6AE-799B4F118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68" b="1505"/>
          <a:stretch/>
        </p:blipFill>
        <p:spPr>
          <a:xfrm rot="20491616">
            <a:off x="553793" y="380969"/>
            <a:ext cx="2642274" cy="317096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1763476F-732E-4A02-9208-495E34B72C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3" b="5910"/>
          <a:stretch/>
        </p:blipFill>
        <p:spPr>
          <a:xfrm>
            <a:off x="3326265" y="235403"/>
            <a:ext cx="4886325" cy="80658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381138C-7ED7-4518-B2C5-33C465563679}"/>
              </a:ext>
            </a:extLst>
          </p:cNvPr>
          <p:cNvSpPr/>
          <p:nvPr/>
        </p:nvSpPr>
        <p:spPr>
          <a:xfrm>
            <a:off x="3821961" y="1313417"/>
            <a:ext cx="45480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Mme Duffour </a:t>
            </a:r>
          </a:p>
          <a:p>
            <a:pPr algn="ctr"/>
            <a: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Vendredi </a:t>
            </a:r>
          </a:p>
          <a:p>
            <a:pPr algn="ctr"/>
            <a: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13h00 à 15h00</a:t>
            </a:r>
            <a:endParaRPr lang="fr-FR" sz="36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1C5B14CF-6984-4718-BDC1-A28F220A5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0296" y="330162"/>
            <a:ext cx="2381250" cy="183832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916BF9BC-F0F3-4443-91D0-C30047D0A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42083">
            <a:off x="9376033" y="2870239"/>
            <a:ext cx="2009775" cy="363855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EE55BB1A-6D25-4CB0-8EFF-9A3472BE32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53"/>
          <a:stretch/>
        </p:blipFill>
        <p:spPr>
          <a:xfrm>
            <a:off x="4455042" y="3534630"/>
            <a:ext cx="4150097" cy="80962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865C33E-AA41-4FDF-AD44-CC59782485A0}"/>
              </a:ext>
            </a:extLst>
          </p:cNvPr>
          <p:cNvSpPr/>
          <p:nvPr/>
        </p:nvSpPr>
        <p:spPr>
          <a:xfrm>
            <a:off x="2383130" y="4869196"/>
            <a:ext cx="677259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 Gueguen </a:t>
            </a:r>
          </a:p>
          <a:p>
            <a:pPr marL="540385"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Mercredi de 14h30 à 16h30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840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A6E87A75-2887-47B7-88A9-79017220C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9" r="1909"/>
          <a:stretch/>
        </p:blipFill>
        <p:spPr>
          <a:xfrm>
            <a:off x="689232" y="481663"/>
            <a:ext cx="4362828" cy="943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A8AC30D-6E2D-4CEE-9A57-ACA183470E79}"/>
              </a:ext>
            </a:extLst>
          </p:cNvPr>
          <p:cNvSpPr/>
          <p:nvPr/>
        </p:nvSpPr>
        <p:spPr>
          <a:xfrm>
            <a:off x="4380614" y="2137144"/>
            <a:ext cx="69430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Mme Laubin-Fauvelot</a:t>
            </a:r>
          </a:p>
          <a:p>
            <a:r>
              <a:rPr lang="fr-F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Mercredi</a:t>
            </a:r>
            <a:r>
              <a:rPr lang="fr-F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12h30 à 14h00 </a:t>
            </a:r>
          </a:p>
          <a:p>
            <a: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à la Piscine de Houilles</a:t>
            </a:r>
            <a:endParaRPr lang="fr-FR" sz="3600" dirty="0"/>
          </a:p>
        </p:txBody>
      </p:sp>
      <p:pic>
        <p:nvPicPr>
          <p:cNvPr id="5" name="Image 4" descr="RÃ©sultat de recherche d'images pour &quot;logo silhouette nageur&quot;">
            <a:extLst>
              <a:ext uri="{FF2B5EF4-FFF2-40B4-BE49-F238E27FC236}">
                <a16:creationId xmlns:a16="http://schemas.microsoft.com/office/drawing/2014/main" xmlns="" id="{9E1BB47F-9292-428A-A617-39EEC5127D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1770" y="4340747"/>
            <a:ext cx="2672159" cy="2063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07F17975-1E91-499C-B26A-66D6512CA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410" y="2137144"/>
            <a:ext cx="3377821" cy="380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2661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36D95854-5648-471D-BF01-93130118DB4E}"/>
              </a:ext>
            </a:extLst>
          </p:cNvPr>
          <p:cNvSpPr txBox="1"/>
          <p:nvPr/>
        </p:nvSpPr>
        <p:spPr>
          <a:xfrm>
            <a:off x="1796902" y="563526"/>
            <a:ext cx="3136605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haroni" panose="020B0604020202020204" pitchFamily="2" charset="-79"/>
              </a:rPr>
              <a:t>AS Futsal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CAA1378A-36DC-4CD9-B8D2-CC3516B6C428}"/>
              </a:ext>
            </a:extLst>
          </p:cNvPr>
          <p:cNvSpPr txBox="1"/>
          <p:nvPr/>
        </p:nvSpPr>
        <p:spPr>
          <a:xfrm>
            <a:off x="4210492" y="1713209"/>
            <a:ext cx="5295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Mme Duffour </a:t>
            </a:r>
          </a:p>
          <a:p>
            <a:pPr algn="ctr"/>
            <a:r>
              <a:rPr lang="fr-FR" sz="3600" dirty="0"/>
              <a:t>le mardi 12h à 13h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8B36A00-A040-4BCD-8A31-3E58E8596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735" y="3695282"/>
            <a:ext cx="2419373" cy="234779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9A0785A-9E50-48AE-B365-84D1DD8C4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5507" y="488627"/>
            <a:ext cx="1538502" cy="16674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4C370767-770B-4872-A85E-ACEE37560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393" y="3757409"/>
            <a:ext cx="5065529" cy="228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08044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940</TotalTime>
  <Words>105</Words>
  <Application>Microsoft Office PowerPoint</Application>
  <PresentationFormat>Personnalisé</PresentationFormat>
  <Paragraphs>31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Diapositive 1</vt:lpstr>
      <vt:lpstr>Diapositive 2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Odile Vié</dc:creator>
  <cp:lastModifiedBy>KERIGNARD</cp:lastModifiedBy>
  <cp:revision>21</cp:revision>
  <dcterms:created xsi:type="dcterms:W3CDTF">2019-09-23T08:29:22Z</dcterms:created>
  <dcterms:modified xsi:type="dcterms:W3CDTF">2020-05-11T15:40:59Z</dcterms:modified>
</cp:coreProperties>
</file>