
<file path=[Content_Types].xml><?xml version="1.0" encoding="utf-8"?>
<Types xmlns="http://schemas.openxmlformats.org/package/2006/content-types">
  <Override PartName="/ppt/notesSlides/notesSlide1.xml" ContentType="application/vnd.openxmlformats-officedocument.presentationml.notesSlide+xml"/>
  <Default Extension="png" ContentType="image/png"/>
  <Override PartName="/ppt/metadata" ContentType="application/binary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autoCompressPictures="0">
  <p:sldMasterIdLst>
    <p:sldMasterId id="2147483648" r:id="rId1"/>
  </p:sldMasterIdLst>
  <p:notesMasterIdLst>
    <p:notesMasterId r:id="rId3"/>
  </p:notesMasterIdLst>
  <p:sldIdLst>
    <p:sldId id="264" r:id="rId2"/>
  </p:sldIdLst>
  <p:sldSz cx="24384000" cy="13716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4320">
          <p15:clr>
            <a:srgbClr val="A4A3A4"/>
          </p15:clr>
        </p15:guide>
        <p15:guide id="2" pos="7680">
          <p15:clr>
            <a:srgbClr val="A4A3A4"/>
          </p15:clr>
        </p15:guide>
      </p15:sldGuideLst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go="http://customooxmlschemas.google.com/" r:id="rId44" roundtripDataSignature="AMtx7mgVCvRbiGPHrRfXqOuUhO7e7WUJL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10"/>
    <p:restoredTop sz="94690"/>
  </p:normalViewPr>
  <p:slideViewPr>
    <p:cSldViewPr snapToGrid="0" snapToObjects="1">
      <p:cViewPr varScale="1">
        <p:scale>
          <a:sx n="34" d="100"/>
          <a:sy n="34" d="100"/>
        </p:scale>
        <p:origin x="-804" y="-78"/>
      </p:cViewPr>
      <p:guideLst>
        <p:guide orient="horz" pos="4320"/>
        <p:guide pos="76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7" Type="http://schemas.openxmlformats.org/officeDocument/2006/relationships/theme" Target="theme/theme1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45" Type="http://schemas.openxmlformats.org/officeDocument/2006/relationships/presProps" Target="presProps.xml"/><Relationship Id="rId44" Type="http://customschemas.google.com/relationships/presentationmetadata" Target="metadata"/><Relationship Id="rId48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200" b="0" i="0" u="none" strike="noStrike" cap="none"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914400" marR="0" lvl="1" indent="-228600" algn="l" rtl="0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200" b="0" i="0" u="none" strike="noStrike" cap="none"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1371600" marR="0" lvl="2" indent="-228600" algn="l" rtl="0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200" b="0" i="0" u="none" strike="noStrike" cap="none"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828800" marR="0" lvl="3" indent="-228600" algn="l" rtl="0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200" b="0" i="0" u="none" strike="noStrike" cap="none"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2286000" marR="0" lvl="4" indent="-228600" algn="l" rtl="0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200" b="0" i="0" u="none" strike="noStrike" cap="none"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2743200" marR="0" lvl="5" indent="-228600" algn="l" rtl="0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200" b="0" i="0" u="none" strike="noStrike" cap="none"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3200400" marR="0" lvl="6" indent="-228600" algn="l" rtl="0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200" b="0" i="0" u="none" strike="noStrike" cap="none"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3657600" marR="0" lvl="7" indent="-228600" algn="l" rtl="0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200" b="0" i="0" u="none" strike="noStrike" cap="none"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4114800" marR="0" lvl="8" indent="-228600" algn="l" rtl="0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200" b="0" i="0" u="none" strike="noStrike" cap="none"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="" xmlns:p14="http://schemas.microsoft.com/office/powerpoint/2010/main" val="1221549083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p16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94" name="Google Shape;194;p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="" xmlns:p14="http://schemas.microsoft.com/office/powerpoint/2010/main" val="3302223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Autre titre et photo">
  <p:cSld name="Autre titre et photo"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46"/>
          <p:cNvSpPr>
            <a:spLocks noGrp="1"/>
          </p:cNvSpPr>
          <p:nvPr>
            <p:ph type="pic" idx="2"/>
          </p:nvPr>
        </p:nvSpPr>
        <p:spPr>
          <a:xfrm>
            <a:off x="-3352800" y="0"/>
            <a:ext cx="16002000" cy="1371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27AAE"/>
              </a:buClr>
              <a:buSzPts val="4400"/>
              <a:buFont typeface="Arial"/>
              <a:buNone/>
              <a:defRPr sz="4400" b="0" i="0" u="none" strike="noStrike" cap="none">
                <a:solidFill>
                  <a:srgbClr val="227AAE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27AAE"/>
              </a:buClr>
              <a:buSzPts val="4400"/>
              <a:buFont typeface="Arial"/>
              <a:buNone/>
              <a:defRPr sz="4400" b="0" i="0" u="none" strike="noStrike" cap="none">
                <a:solidFill>
                  <a:srgbClr val="227AAE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27AAE"/>
              </a:buClr>
              <a:buSzPts val="4400"/>
              <a:buFont typeface="Arial"/>
              <a:buNone/>
              <a:defRPr sz="4400" b="0" i="0" u="none" strike="noStrike" cap="none">
                <a:solidFill>
                  <a:srgbClr val="227AAE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27AAE"/>
              </a:buClr>
              <a:buSzPts val="4400"/>
              <a:buFont typeface="Arial"/>
              <a:buNone/>
              <a:defRPr sz="4400" b="0" i="0" u="none" strike="noStrike" cap="none">
                <a:solidFill>
                  <a:srgbClr val="227AAE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27AAE"/>
              </a:buClr>
              <a:buSzPts val="4400"/>
              <a:buFont typeface="Arial"/>
              <a:buNone/>
              <a:defRPr sz="4400" b="0" i="0" u="none" strike="noStrike" cap="none">
                <a:solidFill>
                  <a:srgbClr val="227AAE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27AAE"/>
              </a:buClr>
              <a:buSzPts val="4400"/>
              <a:buFont typeface="Arial"/>
              <a:buNone/>
              <a:defRPr sz="4400" b="0" i="0" u="none" strike="noStrike" cap="none">
                <a:solidFill>
                  <a:srgbClr val="227AAE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27AAE"/>
              </a:buClr>
              <a:buSzPts val="4400"/>
              <a:buFont typeface="Arial"/>
              <a:buNone/>
              <a:defRPr sz="4400" b="0" i="0" u="none" strike="noStrike" cap="none">
                <a:solidFill>
                  <a:srgbClr val="227AAE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27AAE"/>
              </a:buClr>
              <a:buSzPts val="4400"/>
              <a:buFont typeface="Arial"/>
              <a:buNone/>
              <a:defRPr sz="4400" b="0" i="0" u="none" strike="noStrike" cap="none">
                <a:solidFill>
                  <a:srgbClr val="227AAE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27AAE"/>
              </a:buClr>
              <a:buSzPts val="4400"/>
              <a:buFont typeface="Arial"/>
              <a:buNone/>
              <a:defRPr sz="4400" b="0" i="0" u="none" strike="noStrike" cap="none">
                <a:solidFill>
                  <a:srgbClr val="227AAE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5" name="Google Shape;65;p46"/>
          <p:cNvSpPr txBox="1">
            <a:spLocks noGrp="1"/>
          </p:cNvSpPr>
          <p:nvPr>
            <p:ph type="title"/>
          </p:nvPr>
        </p:nvSpPr>
        <p:spPr>
          <a:xfrm>
            <a:off x="13665200" y="4394200"/>
            <a:ext cx="9271000" cy="254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t" anchorCtr="0">
            <a:normAutofit/>
          </a:bodyPr>
          <a:lstStyle>
            <a:lvl1pPr lv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8000"/>
              <a:buFont typeface="Arial"/>
              <a:buNone/>
              <a:defRPr sz="8000"/>
            </a:lvl1pPr>
            <a:lvl2pPr lvl="1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1800"/>
              <a:buNone/>
              <a:defRPr/>
            </a:lvl2pPr>
            <a:lvl3pPr lvl="2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1800"/>
              <a:buNone/>
              <a:defRPr/>
            </a:lvl3pPr>
            <a:lvl4pPr lvl="3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1800"/>
              <a:buNone/>
              <a:defRPr/>
            </a:lvl4pPr>
            <a:lvl5pPr lvl="4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1800"/>
              <a:buNone/>
              <a:defRPr/>
            </a:lvl5pPr>
            <a:lvl6pPr lvl="5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1800"/>
              <a:buNone/>
              <a:defRPr/>
            </a:lvl6pPr>
            <a:lvl7pPr lvl="6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1800"/>
              <a:buNone/>
              <a:defRPr/>
            </a:lvl7pPr>
            <a:lvl8pPr lvl="7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1800"/>
              <a:buNone/>
              <a:defRPr/>
            </a:lvl8pPr>
            <a:lvl9pPr lvl="8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46"/>
          <p:cNvSpPr txBox="1">
            <a:spLocks noGrp="1"/>
          </p:cNvSpPr>
          <p:nvPr>
            <p:ph type="body" idx="1"/>
          </p:nvPr>
        </p:nvSpPr>
        <p:spPr>
          <a:xfrm>
            <a:off x="13665200" y="7010400"/>
            <a:ext cx="9271000" cy="2312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t" anchorCtr="0">
            <a:normAutofit/>
          </a:bodyPr>
          <a:lstStyle>
            <a:lvl1pPr marL="457200" lvl="0" indent="-22860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227AAE"/>
              </a:buClr>
              <a:buSzPts val="1800"/>
              <a:buNone/>
              <a:defRPr/>
            </a:lvl1pPr>
            <a:lvl2pPr marL="914400" lvl="1" indent="-22860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227AAE"/>
              </a:buClr>
              <a:buSzPts val="1800"/>
              <a:buNone/>
              <a:defRPr/>
            </a:lvl2pPr>
            <a:lvl3pPr marL="1371600" lvl="2" indent="-22860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227AAE"/>
              </a:buClr>
              <a:buSzPts val="1800"/>
              <a:buNone/>
              <a:defRPr/>
            </a:lvl3pPr>
            <a:lvl4pPr marL="1828800" lvl="3" indent="-22860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227AAE"/>
              </a:buClr>
              <a:buSzPts val="1800"/>
              <a:buNone/>
              <a:defRPr/>
            </a:lvl4pPr>
            <a:lvl5pPr marL="2286000" lvl="4" indent="-22860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227AAE"/>
              </a:buClr>
              <a:buSzPts val="1800"/>
              <a:buNone/>
              <a:defRPr/>
            </a:lvl5pPr>
            <a:lvl6pPr marL="2743200" lvl="5" indent="-22860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27AAE"/>
              </a:buClr>
              <a:buSzPts val="1800"/>
              <a:buNone/>
              <a:defRPr/>
            </a:lvl6pPr>
            <a:lvl7pPr marL="3200400" lvl="6" indent="-22860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27AAE"/>
              </a:buClr>
              <a:buSzPts val="1800"/>
              <a:buNone/>
              <a:defRPr/>
            </a:lvl7pPr>
            <a:lvl8pPr marL="3657600" lvl="7" indent="-22860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27AAE"/>
              </a:buClr>
              <a:buSzPts val="1800"/>
              <a:buNone/>
              <a:defRPr/>
            </a:lvl8pPr>
            <a:lvl9pPr marL="4114800" lvl="8" indent="-22860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27AAE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46"/>
          <p:cNvSpPr txBox="1">
            <a:spLocks noGrp="1"/>
          </p:cNvSpPr>
          <p:nvPr>
            <p:ph type="body" idx="3"/>
          </p:nvPr>
        </p:nvSpPr>
        <p:spPr>
          <a:xfrm>
            <a:off x="13665200" y="3746500"/>
            <a:ext cx="9271000" cy="48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ctr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27AAF"/>
              </a:buClr>
              <a:buSzPts val="2000"/>
              <a:buFont typeface="Arial"/>
              <a:buNone/>
              <a:defRPr sz="2000" b="1" cap="none">
                <a:solidFill>
                  <a:srgbClr val="227AAF"/>
                </a:solidFill>
              </a:defRPr>
            </a:lvl1pPr>
            <a:lvl2pPr marL="914400" lvl="1" indent="-22860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27AAE"/>
              </a:buClr>
              <a:buSzPts val="1800"/>
              <a:buNone/>
              <a:defRPr/>
            </a:lvl2pPr>
            <a:lvl3pPr marL="1371600" lvl="2" indent="-22860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27AAE"/>
              </a:buClr>
              <a:buSzPts val="1800"/>
              <a:buNone/>
              <a:defRPr/>
            </a:lvl3pPr>
            <a:lvl4pPr marL="1828800" lvl="3" indent="-22860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27AAE"/>
              </a:buClr>
              <a:buSzPts val="1800"/>
              <a:buNone/>
              <a:defRPr/>
            </a:lvl4pPr>
            <a:lvl5pPr marL="2286000" lvl="4" indent="-22860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27AAE"/>
              </a:buClr>
              <a:buSzPts val="1800"/>
              <a:buNone/>
              <a:defRPr/>
            </a:lvl5pPr>
            <a:lvl6pPr marL="2743200" lvl="5" indent="-22860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27AAE"/>
              </a:buClr>
              <a:buSzPts val="1800"/>
              <a:buNone/>
              <a:defRPr/>
            </a:lvl6pPr>
            <a:lvl7pPr marL="3200400" lvl="6" indent="-22860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27AAE"/>
              </a:buClr>
              <a:buSzPts val="1800"/>
              <a:buNone/>
              <a:defRPr/>
            </a:lvl7pPr>
            <a:lvl8pPr marL="3657600" lvl="7" indent="-22860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27AAE"/>
              </a:buClr>
              <a:buSzPts val="1800"/>
              <a:buNone/>
              <a:defRPr/>
            </a:lvl8pPr>
            <a:lvl9pPr marL="4114800" lvl="8" indent="-22860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27AAE"/>
              </a:buClr>
              <a:buSzPts val="1800"/>
              <a:buNone/>
              <a:defRPr/>
            </a:lvl9pPr>
          </a:lstStyle>
          <a:p>
            <a:endParaRPr/>
          </a:p>
        </p:txBody>
      </p:sp>
      <p:cxnSp>
        <p:nvCxnSpPr>
          <p:cNvPr id="68" name="Google Shape;68;p46"/>
          <p:cNvCxnSpPr/>
          <p:nvPr/>
        </p:nvCxnSpPr>
        <p:spPr>
          <a:xfrm>
            <a:off x="13665200" y="3721100"/>
            <a:ext cx="9283700" cy="0"/>
          </a:xfrm>
          <a:prstGeom prst="straightConnector1">
            <a:avLst/>
          </a:prstGeom>
          <a:noFill/>
          <a:ln w="50800" cap="flat" cmpd="sng">
            <a:solidFill>
              <a:srgbClr val="227AAF"/>
            </a:solidFill>
            <a:prstDash val="solid"/>
            <a:miter lim="400000"/>
            <a:headEnd type="none" w="sm" len="sm"/>
            <a:tailEnd type="none" w="sm" len="sm"/>
          </a:ln>
        </p:spPr>
      </p:cxnSp>
      <p:cxnSp>
        <p:nvCxnSpPr>
          <p:cNvPr id="69" name="Google Shape;69;p46"/>
          <p:cNvCxnSpPr/>
          <p:nvPr/>
        </p:nvCxnSpPr>
        <p:spPr>
          <a:xfrm>
            <a:off x="13665200" y="9525000"/>
            <a:ext cx="9283700" cy="0"/>
          </a:xfrm>
          <a:prstGeom prst="straightConnector1">
            <a:avLst/>
          </a:prstGeom>
          <a:noFill/>
          <a:ln w="12700" cap="flat" cmpd="sng">
            <a:solidFill>
              <a:srgbClr val="227AAF"/>
            </a:solidFill>
            <a:prstDash val="solid"/>
            <a:miter lim="400000"/>
            <a:headEnd type="none" w="sm" len="sm"/>
            <a:tailEnd type="none" w="sm" len="sm"/>
          </a:ln>
        </p:spPr>
      </p:cxnSp>
      <p:sp>
        <p:nvSpPr>
          <p:cNvPr id="70" name="Google Shape;70;p46"/>
          <p:cNvSpPr txBox="1">
            <a:spLocks noGrp="1"/>
          </p:cNvSpPr>
          <p:nvPr>
            <p:ph type="sldNum" idx="12"/>
          </p:nvPr>
        </p:nvSpPr>
        <p:spPr>
          <a:xfrm>
            <a:off x="12001500" y="13030199"/>
            <a:ext cx="386335" cy="4191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b" anchorCtr="0">
            <a:spAutoFit/>
          </a:bodyPr>
          <a:lstStyle>
            <a:lvl1pPr marL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27AAF"/>
              </a:buClr>
              <a:buSzPts val="1800"/>
              <a:buFont typeface="Avenir"/>
              <a:buNone/>
              <a:defRPr sz="1800">
                <a:solidFill>
                  <a:srgbClr val="227AAF"/>
                </a:solidFill>
              </a:defRPr>
            </a:lvl1pPr>
            <a:lvl2pPr marL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27AAF"/>
              </a:buClr>
              <a:buSzPts val="1800"/>
              <a:buFont typeface="Avenir"/>
              <a:buNone/>
              <a:defRPr sz="1800">
                <a:solidFill>
                  <a:srgbClr val="227AAF"/>
                </a:solidFill>
              </a:defRPr>
            </a:lvl2pPr>
            <a:lvl3pPr marL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27AAF"/>
              </a:buClr>
              <a:buSzPts val="1800"/>
              <a:buFont typeface="Avenir"/>
              <a:buNone/>
              <a:defRPr sz="1800">
                <a:solidFill>
                  <a:srgbClr val="227AAF"/>
                </a:solidFill>
              </a:defRPr>
            </a:lvl3pPr>
            <a:lvl4pPr marL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27AAF"/>
              </a:buClr>
              <a:buSzPts val="1800"/>
              <a:buFont typeface="Avenir"/>
              <a:buNone/>
              <a:defRPr sz="1800">
                <a:solidFill>
                  <a:srgbClr val="227AAF"/>
                </a:solidFill>
              </a:defRPr>
            </a:lvl4pPr>
            <a:lvl5pPr marL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27AAF"/>
              </a:buClr>
              <a:buSzPts val="1800"/>
              <a:buFont typeface="Avenir"/>
              <a:buNone/>
              <a:defRPr sz="1800">
                <a:solidFill>
                  <a:srgbClr val="227AAF"/>
                </a:solidFill>
              </a:defRPr>
            </a:lvl5pPr>
            <a:lvl6pPr marL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27AAF"/>
              </a:buClr>
              <a:buSzPts val="1800"/>
              <a:buFont typeface="Avenir"/>
              <a:buNone/>
              <a:defRPr sz="1800">
                <a:solidFill>
                  <a:srgbClr val="227AAF"/>
                </a:solidFill>
              </a:defRPr>
            </a:lvl6pPr>
            <a:lvl7pPr marL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27AAF"/>
              </a:buClr>
              <a:buSzPts val="1800"/>
              <a:buFont typeface="Avenir"/>
              <a:buNone/>
              <a:defRPr sz="1800">
                <a:solidFill>
                  <a:srgbClr val="227AAF"/>
                </a:solidFill>
              </a:defRPr>
            </a:lvl7pPr>
            <a:lvl8pPr marL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27AAF"/>
              </a:buClr>
              <a:buSzPts val="1800"/>
              <a:buFont typeface="Avenir"/>
              <a:buNone/>
              <a:defRPr sz="1800">
                <a:solidFill>
                  <a:srgbClr val="227AAF"/>
                </a:solidFill>
              </a:defRPr>
            </a:lvl8pPr>
            <a:lvl9pPr marL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27AAF"/>
              </a:buClr>
              <a:buSzPts val="1800"/>
              <a:buFont typeface="Avenir"/>
              <a:buNone/>
              <a:defRPr sz="1800">
                <a:solidFill>
                  <a:srgbClr val="227AAF"/>
                </a:solidFill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Section">
  <p:cSld name="Section">
    <p:bg>
      <p:bgPr>
        <a:solidFill>
          <a:srgbClr val="227AAF"/>
        </a:solidFill>
        <a:effectLst/>
      </p:bgPr>
    </p:bg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47"/>
          <p:cNvSpPr txBox="1">
            <a:spLocks noGrp="1"/>
          </p:cNvSpPr>
          <p:nvPr>
            <p:ph type="title"/>
          </p:nvPr>
        </p:nvSpPr>
        <p:spPr>
          <a:xfrm>
            <a:off x="1727200" y="5410200"/>
            <a:ext cx="20929600" cy="254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ctr" anchorCtr="0">
            <a:normAutofit/>
          </a:bodyPr>
          <a:lstStyle>
            <a:lvl1pPr lv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8600"/>
              <a:buFont typeface="Arial"/>
              <a:buNone/>
              <a:defRPr>
                <a:solidFill>
                  <a:srgbClr val="FFFFFF"/>
                </a:solidFill>
              </a:defRPr>
            </a:lvl1pPr>
            <a:lvl2pPr lvl="1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1800"/>
              <a:buNone/>
              <a:defRPr/>
            </a:lvl2pPr>
            <a:lvl3pPr lvl="2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1800"/>
              <a:buNone/>
              <a:defRPr/>
            </a:lvl3pPr>
            <a:lvl4pPr lvl="3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1800"/>
              <a:buNone/>
              <a:defRPr/>
            </a:lvl4pPr>
            <a:lvl5pPr lvl="4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1800"/>
              <a:buNone/>
              <a:defRPr/>
            </a:lvl5pPr>
            <a:lvl6pPr lvl="5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1800"/>
              <a:buNone/>
              <a:defRPr/>
            </a:lvl6pPr>
            <a:lvl7pPr lvl="6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1800"/>
              <a:buNone/>
              <a:defRPr/>
            </a:lvl7pPr>
            <a:lvl8pPr lvl="7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1800"/>
              <a:buNone/>
              <a:defRPr/>
            </a:lvl8pPr>
            <a:lvl9pPr lvl="8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1800"/>
              <a:buNone/>
              <a:defRPr/>
            </a:lvl9pPr>
          </a:lstStyle>
          <a:p>
            <a:endParaRPr/>
          </a:p>
        </p:txBody>
      </p:sp>
      <p:cxnSp>
        <p:nvCxnSpPr>
          <p:cNvPr id="73" name="Google Shape;73;p47"/>
          <p:cNvCxnSpPr/>
          <p:nvPr/>
        </p:nvCxnSpPr>
        <p:spPr>
          <a:xfrm>
            <a:off x="863600" y="12852400"/>
            <a:ext cx="22656801" cy="0"/>
          </a:xfrm>
          <a:prstGeom prst="straightConnector1">
            <a:avLst/>
          </a:prstGeom>
          <a:noFill/>
          <a:ln w="12700" cap="flat" cmpd="sng">
            <a:solidFill>
              <a:srgbClr val="EFEBDF"/>
            </a:solidFill>
            <a:prstDash val="solid"/>
            <a:miter lim="400000"/>
            <a:headEnd type="none" w="sm" len="sm"/>
            <a:tailEnd type="none" w="sm" len="sm"/>
          </a:ln>
        </p:spPr>
      </p:cxnSp>
      <p:cxnSp>
        <p:nvCxnSpPr>
          <p:cNvPr id="74" name="Google Shape;74;p47"/>
          <p:cNvCxnSpPr/>
          <p:nvPr/>
        </p:nvCxnSpPr>
        <p:spPr>
          <a:xfrm>
            <a:off x="863600" y="889000"/>
            <a:ext cx="22656801" cy="0"/>
          </a:xfrm>
          <a:prstGeom prst="straightConnector1">
            <a:avLst/>
          </a:prstGeom>
          <a:noFill/>
          <a:ln w="50800" cap="flat" cmpd="sng">
            <a:solidFill>
              <a:srgbClr val="EFEBDF"/>
            </a:solidFill>
            <a:prstDash val="solid"/>
            <a:miter lim="400000"/>
            <a:headEnd type="none" w="sm" len="sm"/>
            <a:tailEnd type="none" w="sm" len="sm"/>
          </a:ln>
        </p:spPr>
      </p:cxnSp>
      <p:sp>
        <p:nvSpPr>
          <p:cNvPr id="75" name="Google Shape;75;p47"/>
          <p:cNvSpPr txBox="1">
            <a:spLocks noGrp="1"/>
          </p:cNvSpPr>
          <p:nvPr>
            <p:ph type="sldNum" idx="12"/>
          </p:nvPr>
        </p:nvSpPr>
        <p:spPr>
          <a:xfrm>
            <a:off x="12001500" y="13030199"/>
            <a:ext cx="386335" cy="4191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b" anchorCtr="0">
            <a:spAutoFit/>
          </a:bodyPr>
          <a:lstStyle>
            <a:lvl1pPr marL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0EBE0"/>
              </a:buClr>
              <a:buSzPts val="1800"/>
              <a:buFont typeface="Avenir"/>
              <a:buNone/>
              <a:defRPr>
                <a:solidFill>
                  <a:srgbClr val="F0EBE0"/>
                </a:solidFill>
              </a:defRPr>
            </a:lvl1pPr>
            <a:lvl2pPr marL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0EBE0"/>
              </a:buClr>
              <a:buSzPts val="1800"/>
              <a:buFont typeface="Avenir"/>
              <a:buNone/>
              <a:defRPr>
                <a:solidFill>
                  <a:srgbClr val="F0EBE0"/>
                </a:solidFill>
              </a:defRPr>
            </a:lvl2pPr>
            <a:lvl3pPr marL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0EBE0"/>
              </a:buClr>
              <a:buSzPts val="1800"/>
              <a:buFont typeface="Avenir"/>
              <a:buNone/>
              <a:defRPr>
                <a:solidFill>
                  <a:srgbClr val="F0EBE0"/>
                </a:solidFill>
              </a:defRPr>
            </a:lvl3pPr>
            <a:lvl4pPr marL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0EBE0"/>
              </a:buClr>
              <a:buSzPts val="1800"/>
              <a:buFont typeface="Avenir"/>
              <a:buNone/>
              <a:defRPr>
                <a:solidFill>
                  <a:srgbClr val="F0EBE0"/>
                </a:solidFill>
              </a:defRPr>
            </a:lvl4pPr>
            <a:lvl5pPr marL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0EBE0"/>
              </a:buClr>
              <a:buSzPts val="1800"/>
              <a:buFont typeface="Avenir"/>
              <a:buNone/>
              <a:defRPr>
                <a:solidFill>
                  <a:srgbClr val="F0EBE0"/>
                </a:solidFill>
              </a:defRPr>
            </a:lvl5pPr>
            <a:lvl6pPr marL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0EBE0"/>
              </a:buClr>
              <a:buSzPts val="1800"/>
              <a:buFont typeface="Avenir"/>
              <a:buNone/>
              <a:defRPr>
                <a:solidFill>
                  <a:srgbClr val="F0EBE0"/>
                </a:solidFill>
              </a:defRPr>
            </a:lvl6pPr>
            <a:lvl7pPr marL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0EBE0"/>
              </a:buClr>
              <a:buSzPts val="1800"/>
              <a:buFont typeface="Avenir"/>
              <a:buNone/>
              <a:defRPr>
                <a:solidFill>
                  <a:srgbClr val="F0EBE0"/>
                </a:solidFill>
              </a:defRPr>
            </a:lvl7pPr>
            <a:lvl8pPr marL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0EBE0"/>
              </a:buClr>
              <a:buSzPts val="1800"/>
              <a:buFont typeface="Avenir"/>
              <a:buNone/>
              <a:defRPr>
                <a:solidFill>
                  <a:srgbClr val="F0EBE0"/>
                </a:solidFill>
              </a:defRPr>
            </a:lvl8pPr>
            <a:lvl9pPr marL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0EBE0"/>
              </a:buClr>
              <a:buSzPts val="1800"/>
              <a:buFont typeface="Avenir"/>
              <a:buNone/>
              <a:defRPr>
                <a:solidFill>
                  <a:srgbClr val="F0EBE0"/>
                </a:solidFill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t>‹N°›</a:t>
            </a:fld>
            <a:endParaRPr sz="1800" b="0" i="0" u="none" strike="noStrike" cap="none">
              <a:latin typeface="Avenir"/>
              <a:ea typeface="Avenir"/>
              <a:cs typeface="Avenir"/>
              <a:sym typeface="Avenir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re seulement">
  <p:cSld name="Titre seulement"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48"/>
          <p:cNvSpPr txBox="1">
            <a:spLocks noGrp="1"/>
          </p:cNvSpPr>
          <p:nvPr>
            <p:ph type="title"/>
          </p:nvPr>
        </p:nvSpPr>
        <p:spPr>
          <a:xfrm>
            <a:off x="1727200" y="1739900"/>
            <a:ext cx="20929600" cy="32295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t" anchorCtr="0">
            <a:normAutofit/>
          </a:bodyPr>
          <a:lstStyle>
            <a:lvl1pPr lv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1800"/>
              <a:buNone/>
              <a:defRPr/>
            </a:lvl1pPr>
            <a:lvl2pPr lvl="1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1800"/>
              <a:buNone/>
              <a:defRPr/>
            </a:lvl2pPr>
            <a:lvl3pPr lvl="2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1800"/>
              <a:buNone/>
              <a:defRPr/>
            </a:lvl3pPr>
            <a:lvl4pPr lvl="3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1800"/>
              <a:buNone/>
              <a:defRPr/>
            </a:lvl4pPr>
            <a:lvl5pPr lvl="4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1800"/>
              <a:buNone/>
              <a:defRPr/>
            </a:lvl5pPr>
            <a:lvl6pPr lvl="5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1800"/>
              <a:buNone/>
              <a:defRPr/>
            </a:lvl6pPr>
            <a:lvl7pPr lvl="6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1800"/>
              <a:buNone/>
              <a:defRPr/>
            </a:lvl7pPr>
            <a:lvl8pPr lvl="7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1800"/>
              <a:buNone/>
              <a:defRPr/>
            </a:lvl8pPr>
            <a:lvl9pPr lvl="8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48"/>
          <p:cNvSpPr txBox="1">
            <a:spLocks noGrp="1"/>
          </p:cNvSpPr>
          <p:nvPr>
            <p:ph type="body" idx="1"/>
          </p:nvPr>
        </p:nvSpPr>
        <p:spPr>
          <a:xfrm>
            <a:off x="1727200" y="1003300"/>
            <a:ext cx="20929600" cy="48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ctr" anchorCtr="0">
            <a:normAutofit/>
          </a:bodyPr>
          <a:lstStyle>
            <a:lvl1pPr marL="457200" lvl="0" indent="-2286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27AAF"/>
              </a:buClr>
              <a:buSzPts val="2000"/>
              <a:buFont typeface="Arial"/>
              <a:buNone/>
              <a:defRPr sz="2000" b="1" cap="none">
                <a:solidFill>
                  <a:srgbClr val="227AAF"/>
                </a:solidFill>
              </a:defRPr>
            </a:lvl1pPr>
            <a:lvl2pPr marL="914400" lvl="1" indent="-22860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27AAE"/>
              </a:buClr>
              <a:buSzPts val="1800"/>
              <a:buNone/>
              <a:defRPr/>
            </a:lvl2pPr>
            <a:lvl3pPr marL="1371600" lvl="2" indent="-22860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27AAE"/>
              </a:buClr>
              <a:buSzPts val="1800"/>
              <a:buNone/>
              <a:defRPr/>
            </a:lvl3pPr>
            <a:lvl4pPr marL="1828800" lvl="3" indent="-22860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27AAE"/>
              </a:buClr>
              <a:buSzPts val="1800"/>
              <a:buNone/>
              <a:defRPr/>
            </a:lvl4pPr>
            <a:lvl5pPr marL="2286000" lvl="4" indent="-22860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27AAE"/>
              </a:buClr>
              <a:buSzPts val="1800"/>
              <a:buNone/>
              <a:defRPr/>
            </a:lvl5pPr>
            <a:lvl6pPr marL="2743200" lvl="5" indent="-22860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27AAE"/>
              </a:buClr>
              <a:buSzPts val="1800"/>
              <a:buNone/>
              <a:defRPr/>
            </a:lvl6pPr>
            <a:lvl7pPr marL="3200400" lvl="6" indent="-22860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27AAE"/>
              </a:buClr>
              <a:buSzPts val="1800"/>
              <a:buNone/>
              <a:defRPr/>
            </a:lvl7pPr>
            <a:lvl8pPr marL="3657600" lvl="7" indent="-22860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27AAE"/>
              </a:buClr>
              <a:buSzPts val="1800"/>
              <a:buNone/>
              <a:defRPr/>
            </a:lvl8pPr>
            <a:lvl9pPr marL="4114800" lvl="8" indent="-22860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27AAE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48"/>
          <p:cNvSpPr txBox="1">
            <a:spLocks noGrp="1"/>
          </p:cNvSpPr>
          <p:nvPr>
            <p:ph type="sldNum" idx="12"/>
          </p:nvPr>
        </p:nvSpPr>
        <p:spPr>
          <a:xfrm>
            <a:off x="12001500" y="13030199"/>
            <a:ext cx="386335" cy="4191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b" anchorCtr="0">
            <a:spAutoFit/>
          </a:bodyPr>
          <a:lstStyle>
            <a:lvl1pPr marL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27AAF"/>
              </a:buClr>
              <a:buSzPts val="1800"/>
              <a:buFont typeface="Avenir"/>
              <a:buNone/>
              <a:defRPr sz="1800">
                <a:solidFill>
                  <a:srgbClr val="227AAF"/>
                </a:solidFill>
              </a:defRPr>
            </a:lvl1pPr>
            <a:lvl2pPr marL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27AAF"/>
              </a:buClr>
              <a:buSzPts val="1800"/>
              <a:buFont typeface="Avenir"/>
              <a:buNone/>
              <a:defRPr sz="1800">
                <a:solidFill>
                  <a:srgbClr val="227AAF"/>
                </a:solidFill>
              </a:defRPr>
            </a:lvl2pPr>
            <a:lvl3pPr marL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27AAF"/>
              </a:buClr>
              <a:buSzPts val="1800"/>
              <a:buFont typeface="Avenir"/>
              <a:buNone/>
              <a:defRPr sz="1800">
                <a:solidFill>
                  <a:srgbClr val="227AAF"/>
                </a:solidFill>
              </a:defRPr>
            </a:lvl3pPr>
            <a:lvl4pPr marL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27AAF"/>
              </a:buClr>
              <a:buSzPts val="1800"/>
              <a:buFont typeface="Avenir"/>
              <a:buNone/>
              <a:defRPr sz="1800">
                <a:solidFill>
                  <a:srgbClr val="227AAF"/>
                </a:solidFill>
              </a:defRPr>
            </a:lvl4pPr>
            <a:lvl5pPr marL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27AAF"/>
              </a:buClr>
              <a:buSzPts val="1800"/>
              <a:buFont typeface="Avenir"/>
              <a:buNone/>
              <a:defRPr sz="1800">
                <a:solidFill>
                  <a:srgbClr val="227AAF"/>
                </a:solidFill>
              </a:defRPr>
            </a:lvl5pPr>
            <a:lvl6pPr marL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27AAF"/>
              </a:buClr>
              <a:buSzPts val="1800"/>
              <a:buFont typeface="Avenir"/>
              <a:buNone/>
              <a:defRPr sz="1800">
                <a:solidFill>
                  <a:srgbClr val="227AAF"/>
                </a:solidFill>
              </a:defRPr>
            </a:lvl6pPr>
            <a:lvl7pPr marL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27AAF"/>
              </a:buClr>
              <a:buSzPts val="1800"/>
              <a:buFont typeface="Avenir"/>
              <a:buNone/>
              <a:defRPr sz="1800">
                <a:solidFill>
                  <a:srgbClr val="227AAF"/>
                </a:solidFill>
              </a:defRPr>
            </a:lvl7pPr>
            <a:lvl8pPr marL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27AAF"/>
              </a:buClr>
              <a:buSzPts val="1800"/>
              <a:buFont typeface="Avenir"/>
              <a:buNone/>
              <a:defRPr sz="1800">
                <a:solidFill>
                  <a:srgbClr val="227AAF"/>
                </a:solidFill>
              </a:defRPr>
            </a:lvl8pPr>
            <a:lvl9pPr marL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27AAF"/>
              </a:buClr>
              <a:buSzPts val="1800"/>
              <a:buFont typeface="Avenir"/>
              <a:buNone/>
              <a:defRPr sz="1800">
                <a:solidFill>
                  <a:srgbClr val="227AAF"/>
                </a:solidFill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Agenda">
  <p:cSld name="Agenda"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49"/>
          <p:cNvSpPr txBox="1">
            <a:spLocks noGrp="1"/>
          </p:cNvSpPr>
          <p:nvPr>
            <p:ph type="title"/>
          </p:nvPr>
        </p:nvSpPr>
        <p:spPr>
          <a:xfrm>
            <a:off x="1727200" y="1739900"/>
            <a:ext cx="20929600" cy="33001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t" anchorCtr="0">
            <a:normAutofit/>
          </a:bodyPr>
          <a:lstStyle>
            <a:lvl1pPr lv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1800"/>
              <a:buNone/>
              <a:defRPr/>
            </a:lvl1pPr>
            <a:lvl2pPr lvl="1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1800"/>
              <a:buNone/>
              <a:defRPr/>
            </a:lvl2pPr>
            <a:lvl3pPr lvl="2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1800"/>
              <a:buNone/>
              <a:defRPr/>
            </a:lvl3pPr>
            <a:lvl4pPr lvl="3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1800"/>
              <a:buNone/>
              <a:defRPr/>
            </a:lvl4pPr>
            <a:lvl5pPr lvl="4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1800"/>
              <a:buNone/>
              <a:defRPr/>
            </a:lvl5pPr>
            <a:lvl6pPr lvl="5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1800"/>
              <a:buNone/>
              <a:defRPr/>
            </a:lvl6pPr>
            <a:lvl7pPr lvl="6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1800"/>
              <a:buNone/>
              <a:defRPr/>
            </a:lvl7pPr>
            <a:lvl8pPr lvl="7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1800"/>
              <a:buNone/>
              <a:defRPr/>
            </a:lvl8pPr>
            <a:lvl9pPr lvl="8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49"/>
          <p:cNvSpPr txBox="1">
            <a:spLocks noGrp="1"/>
          </p:cNvSpPr>
          <p:nvPr>
            <p:ph type="body" idx="1"/>
          </p:nvPr>
        </p:nvSpPr>
        <p:spPr>
          <a:xfrm>
            <a:off x="1727200" y="5043258"/>
            <a:ext cx="20929600" cy="61722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>
                <a:srgbClr val="4A4A4A"/>
              </a:buClr>
              <a:buSzPts val="5600"/>
              <a:buFont typeface="Avenir"/>
              <a:buNone/>
              <a:defRPr sz="5600">
                <a:solidFill>
                  <a:srgbClr val="4A4A4A"/>
                </a:solidFill>
                <a:latin typeface="Avenir"/>
                <a:ea typeface="Avenir"/>
                <a:cs typeface="Avenir"/>
                <a:sym typeface="Avenir"/>
              </a:defRPr>
            </a:lvl1pPr>
            <a:lvl2pPr marL="914400" lvl="1" indent="-22860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>
                <a:srgbClr val="4A4A4A"/>
              </a:buClr>
              <a:buSzPts val="5600"/>
              <a:buFont typeface="Avenir"/>
              <a:buNone/>
              <a:defRPr sz="5600">
                <a:solidFill>
                  <a:srgbClr val="4A4A4A"/>
                </a:solidFill>
                <a:latin typeface="Avenir"/>
                <a:ea typeface="Avenir"/>
                <a:cs typeface="Avenir"/>
                <a:sym typeface="Avenir"/>
              </a:defRPr>
            </a:lvl2pPr>
            <a:lvl3pPr marL="1371600" lvl="2" indent="-22860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>
                <a:srgbClr val="4A4A4A"/>
              </a:buClr>
              <a:buSzPts val="5600"/>
              <a:buFont typeface="Avenir"/>
              <a:buNone/>
              <a:defRPr sz="5600">
                <a:solidFill>
                  <a:srgbClr val="4A4A4A"/>
                </a:solidFill>
                <a:latin typeface="Avenir"/>
                <a:ea typeface="Avenir"/>
                <a:cs typeface="Avenir"/>
                <a:sym typeface="Avenir"/>
              </a:defRPr>
            </a:lvl3pPr>
            <a:lvl4pPr marL="1828800" lvl="3" indent="-22860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>
                <a:srgbClr val="4A4A4A"/>
              </a:buClr>
              <a:buSzPts val="5600"/>
              <a:buFont typeface="Avenir"/>
              <a:buNone/>
              <a:defRPr sz="5600">
                <a:solidFill>
                  <a:srgbClr val="4A4A4A"/>
                </a:solidFill>
                <a:latin typeface="Avenir"/>
                <a:ea typeface="Avenir"/>
                <a:cs typeface="Avenir"/>
                <a:sym typeface="Avenir"/>
              </a:defRPr>
            </a:lvl4pPr>
            <a:lvl5pPr marL="2286000" lvl="4" indent="-22860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>
                <a:srgbClr val="4A4A4A"/>
              </a:buClr>
              <a:buSzPts val="5600"/>
              <a:buFont typeface="Avenir"/>
              <a:buNone/>
              <a:defRPr sz="5600">
                <a:solidFill>
                  <a:srgbClr val="4A4A4A"/>
                </a:solidFill>
                <a:latin typeface="Avenir"/>
                <a:ea typeface="Avenir"/>
                <a:cs typeface="Avenir"/>
                <a:sym typeface="Avenir"/>
              </a:defRPr>
            </a:lvl5pPr>
            <a:lvl6pPr marL="2743200" lvl="5" indent="-22860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27AAE"/>
              </a:buClr>
              <a:buSzPts val="1800"/>
              <a:buNone/>
              <a:defRPr/>
            </a:lvl6pPr>
            <a:lvl7pPr marL="3200400" lvl="6" indent="-22860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27AAE"/>
              </a:buClr>
              <a:buSzPts val="1800"/>
              <a:buNone/>
              <a:defRPr/>
            </a:lvl7pPr>
            <a:lvl8pPr marL="3657600" lvl="7" indent="-22860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27AAE"/>
              </a:buClr>
              <a:buSzPts val="1800"/>
              <a:buNone/>
              <a:defRPr/>
            </a:lvl8pPr>
            <a:lvl9pPr marL="4114800" lvl="8" indent="-22860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27AAE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49"/>
          <p:cNvSpPr txBox="1">
            <a:spLocks noGrp="1"/>
          </p:cNvSpPr>
          <p:nvPr>
            <p:ph type="sldNum" idx="12"/>
          </p:nvPr>
        </p:nvSpPr>
        <p:spPr>
          <a:xfrm>
            <a:off x="12001500" y="13030199"/>
            <a:ext cx="386335" cy="4191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b" anchorCtr="0">
            <a:spAutoFit/>
          </a:bodyPr>
          <a:lstStyle>
            <a:lvl1pPr marL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27AAF"/>
              </a:buClr>
              <a:buSzPts val="1800"/>
              <a:buFont typeface="Avenir"/>
              <a:buNone/>
              <a:defRPr sz="1800">
                <a:solidFill>
                  <a:srgbClr val="227AAF"/>
                </a:solidFill>
              </a:defRPr>
            </a:lvl1pPr>
            <a:lvl2pPr marL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27AAF"/>
              </a:buClr>
              <a:buSzPts val="1800"/>
              <a:buFont typeface="Avenir"/>
              <a:buNone/>
              <a:defRPr sz="1800">
                <a:solidFill>
                  <a:srgbClr val="227AAF"/>
                </a:solidFill>
              </a:defRPr>
            </a:lvl2pPr>
            <a:lvl3pPr marL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27AAF"/>
              </a:buClr>
              <a:buSzPts val="1800"/>
              <a:buFont typeface="Avenir"/>
              <a:buNone/>
              <a:defRPr sz="1800">
                <a:solidFill>
                  <a:srgbClr val="227AAF"/>
                </a:solidFill>
              </a:defRPr>
            </a:lvl3pPr>
            <a:lvl4pPr marL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27AAF"/>
              </a:buClr>
              <a:buSzPts val="1800"/>
              <a:buFont typeface="Avenir"/>
              <a:buNone/>
              <a:defRPr sz="1800">
                <a:solidFill>
                  <a:srgbClr val="227AAF"/>
                </a:solidFill>
              </a:defRPr>
            </a:lvl4pPr>
            <a:lvl5pPr marL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27AAF"/>
              </a:buClr>
              <a:buSzPts val="1800"/>
              <a:buFont typeface="Avenir"/>
              <a:buNone/>
              <a:defRPr sz="1800">
                <a:solidFill>
                  <a:srgbClr val="227AAF"/>
                </a:solidFill>
              </a:defRPr>
            </a:lvl5pPr>
            <a:lvl6pPr marL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27AAF"/>
              </a:buClr>
              <a:buSzPts val="1800"/>
              <a:buFont typeface="Avenir"/>
              <a:buNone/>
              <a:defRPr sz="1800">
                <a:solidFill>
                  <a:srgbClr val="227AAF"/>
                </a:solidFill>
              </a:defRPr>
            </a:lvl6pPr>
            <a:lvl7pPr marL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27AAF"/>
              </a:buClr>
              <a:buSzPts val="1800"/>
              <a:buFont typeface="Avenir"/>
              <a:buNone/>
              <a:defRPr sz="1800">
                <a:solidFill>
                  <a:srgbClr val="227AAF"/>
                </a:solidFill>
              </a:defRPr>
            </a:lvl7pPr>
            <a:lvl8pPr marL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27AAF"/>
              </a:buClr>
              <a:buSzPts val="1800"/>
              <a:buFont typeface="Avenir"/>
              <a:buNone/>
              <a:defRPr sz="1800">
                <a:solidFill>
                  <a:srgbClr val="227AAF"/>
                </a:solidFill>
              </a:defRPr>
            </a:lvl8pPr>
            <a:lvl9pPr marL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27AAF"/>
              </a:buClr>
              <a:buSzPts val="1800"/>
              <a:buFont typeface="Avenir"/>
              <a:buNone/>
              <a:defRPr sz="1800">
                <a:solidFill>
                  <a:srgbClr val="227AAF"/>
                </a:solidFill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Photo">
  <p:cSld name="Photo"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50"/>
          <p:cNvSpPr>
            <a:spLocks noGrp="1"/>
          </p:cNvSpPr>
          <p:nvPr>
            <p:ph type="pic" idx="2"/>
          </p:nvPr>
        </p:nvSpPr>
        <p:spPr>
          <a:xfrm>
            <a:off x="1727200" y="-1422400"/>
            <a:ext cx="21310600" cy="1598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27AAE"/>
              </a:buClr>
              <a:buSzPts val="4400"/>
              <a:buFont typeface="Arial"/>
              <a:buNone/>
              <a:defRPr sz="4400" b="0" i="0" u="none" strike="noStrike" cap="none">
                <a:solidFill>
                  <a:srgbClr val="227AAE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27AAE"/>
              </a:buClr>
              <a:buSzPts val="4400"/>
              <a:buFont typeface="Arial"/>
              <a:buNone/>
              <a:defRPr sz="4400" b="0" i="0" u="none" strike="noStrike" cap="none">
                <a:solidFill>
                  <a:srgbClr val="227AAE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27AAE"/>
              </a:buClr>
              <a:buSzPts val="4400"/>
              <a:buFont typeface="Arial"/>
              <a:buNone/>
              <a:defRPr sz="4400" b="0" i="0" u="none" strike="noStrike" cap="none">
                <a:solidFill>
                  <a:srgbClr val="227AAE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27AAE"/>
              </a:buClr>
              <a:buSzPts val="4400"/>
              <a:buFont typeface="Arial"/>
              <a:buNone/>
              <a:defRPr sz="4400" b="0" i="0" u="none" strike="noStrike" cap="none">
                <a:solidFill>
                  <a:srgbClr val="227AAE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27AAE"/>
              </a:buClr>
              <a:buSzPts val="4400"/>
              <a:buFont typeface="Arial"/>
              <a:buNone/>
              <a:defRPr sz="4400" b="0" i="0" u="none" strike="noStrike" cap="none">
                <a:solidFill>
                  <a:srgbClr val="227AAE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27AAE"/>
              </a:buClr>
              <a:buSzPts val="4400"/>
              <a:buFont typeface="Arial"/>
              <a:buNone/>
              <a:defRPr sz="4400" b="0" i="0" u="none" strike="noStrike" cap="none">
                <a:solidFill>
                  <a:srgbClr val="227AAE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27AAE"/>
              </a:buClr>
              <a:buSzPts val="4400"/>
              <a:buFont typeface="Arial"/>
              <a:buNone/>
              <a:defRPr sz="4400" b="0" i="0" u="none" strike="noStrike" cap="none">
                <a:solidFill>
                  <a:srgbClr val="227AAE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27AAE"/>
              </a:buClr>
              <a:buSzPts val="4400"/>
              <a:buFont typeface="Arial"/>
              <a:buNone/>
              <a:defRPr sz="4400" b="0" i="0" u="none" strike="noStrike" cap="none">
                <a:solidFill>
                  <a:srgbClr val="227AAE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27AAE"/>
              </a:buClr>
              <a:buSzPts val="4400"/>
              <a:buFont typeface="Arial"/>
              <a:buNone/>
              <a:defRPr sz="4400" b="0" i="0" u="none" strike="noStrike" cap="none">
                <a:solidFill>
                  <a:srgbClr val="227AAE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6" name="Google Shape;86;p50"/>
          <p:cNvSpPr txBox="1">
            <a:spLocks noGrp="1"/>
          </p:cNvSpPr>
          <p:nvPr>
            <p:ph type="sldNum" idx="12"/>
          </p:nvPr>
        </p:nvSpPr>
        <p:spPr>
          <a:xfrm>
            <a:off x="12001500" y="13030199"/>
            <a:ext cx="386335" cy="4191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b" anchorCtr="0">
            <a:spAutoFit/>
          </a:bodyPr>
          <a:lstStyle>
            <a:lvl1pPr marL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27AAF"/>
              </a:buClr>
              <a:buSzPts val="1800"/>
              <a:buFont typeface="Avenir"/>
              <a:buNone/>
              <a:defRPr sz="1800">
                <a:solidFill>
                  <a:srgbClr val="227AAF"/>
                </a:solidFill>
              </a:defRPr>
            </a:lvl1pPr>
            <a:lvl2pPr marL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27AAF"/>
              </a:buClr>
              <a:buSzPts val="1800"/>
              <a:buFont typeface="Avenir"/>
              <a:buNone/>
              <a:defRPr sz="1800">
                <a:solidFill>
                  <a:srgbClr val="227AAF"/>
                </a:solidFill>
              </a:defRPr>
            </a:lvl2pPr>
            <a:lvl3pPr marL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27AAF"/>
              </a:buClr>
              <a:buSzPts val="1800"/>
              <a:buFont typeface="Avenir"/>
              <a:buNone/>
              <a:defRPr sz="1800">
                <a:solidFill>
                  <a:srgbClr val="227AAF"/>
                </a:solidFill>
              </a:defRPr>
            </a:lvl3pPr>
            <a:lvl4pPr marL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27AAF"/>
              </a:buClr>
              <a:buSzPts val="1800"/>
              <a:buFont typeface="Avenir"/>
              <a:buNone/>
              <a:defRPr sz="1800">
                <a:solidFill>
                  <a:srgbClr val="227AAF"/>
                </a:solidFill>
              </a:defRPr>
            </a:lvl4pPr>
            <a:lvl5pPr marL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27AAF"/>
              </a:buClr>
              <a:buSzPts val="1800"/>
              <a:buFont typeface="Avenir"/>
              <a:buNone/>
              <a:defRPr sz="1800">
                <a:solidFill>
                  <a:srgbClr val="227AAF"/>
                </a:solidFill>
              </a:defRPr>
            </a:lvl5pPr>
            <a:lvl6pPr marL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27AAF"/>
              </a:buClr>
              <a:buSzPts val="1800"/>
              <a:buFont typeface="Avenir"/>
              <a:buNone/>
              <a:defRPr sz="1800">
                <a:solidFill>
                  <a:srgbClr val="227AAF"/>
                </a:solidFill>
              </a:defRPr>
            </a:lvl6pPr>
            <a:lvl7pPr marL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27AAF"/>
              </a:buClr>
              <a:buSzPts val="1800"/>
              <a:buFont typeface="Avenir"/>
              <a:buNone/>
              <a:defRPr sz="1800">
                <a:solidFill>
                  <a:srgbClr val="227AAF"/>
                </a:solidFill>
              </a:defRPr>
            </a:lvl7pPr>
            <a:lvl8pPr marL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27AAF"/>
              </a:buClr>
              <a:buSzPts val="1800"/>
              <a:buFont typeface="Avenir"/>
              <a:buNone/>
              <a:defRPr sz="1800">
                <a:solidFill>
                  <a:srgbClr val="227AAF"/>
                </a:solidFill>
              </a:defRPr>
            </a:lvl8pPr>
            <a:lvl9pPr marL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27AAF"/>
              </a:buClr>
              <a:buSzPts val="1800"/>
              <a:buFont typeface="Avenir"/>
              <a:buNone/>
              <a:defRPr sz="1800">
                <a:solidFill>
                  <a:srgbClr val="227AAF"/>
                </a:solidFill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uces">
  <p:cSld name="Puce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39"/>
          <p:cNvSpPr txBox="1">
            <a:spLocks noGrp="1"/>
          </p:cNvSpPr>
          <p:nvPr>
            <p:ph type="body" idx="1"/>
          </p:nvPr>
        </p:nvSpPr>
        <p:spPr>
          <a:xfrm>
            <a:off x="1727200" y="4965700"/>
            <a:ext cx="20929600" cy="6165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t" anchorCtr="0">
            <a:normAutofit/>
          </a:bodyPr>
          <a:lstStyle>
            <a:lvl1pPr marL="457200" lvl="0" indent="-457200" algn="l">
              <a:lnSpc>
                <a:spcPct val="80000"/>
              </a:lnSpc>
              <a:spcBef>
                <a:spcPts val="2400"/>
              </a:spcBef>
              <a:spcAft>
                <a:spcPts val="0"/>
              </a:spcAft>
              <a:buClr>
                <a:srgbClr val="4A4A4A"/>
              </a:buClr>
              <a:buSzPts val="3600"/>
              <a:buFont typeface="Avenir"/>
              <a:buChar char="•"/>
              <a:defRPr sz="3600">
                <a:solidFill>
                  <a:srgbClr val="4A4A4A"/>
                </a:solidFill>
                <a:latin typeface="Avenir"/>
                <a:ea typeface="Avenir"/>
                <a:cs typeface="Avenir"/>
                <a:sym typeface="Avenir"/>
              </a:defRPr>
            </a:lvl1pPr>
            <a:lvl2pPr marL="914400" lvl="1" indent="-457200" algn="l">
              <a:lnSpc>
                <a:spcPct val="80000"/>
              </a:lnSpc>
              <a:spcBef>
                <a:spcPts val="2400"/>
              </a:spcBef>
              <a:spcAft>
                <a:spcPts val="0"/>
              </a:spcAft>
              <a:buClr>
                <a:srgbClr val="4A4A4A"/>
              </a:buClr>
              <a:buSzPts val="3600"/>
              <a:buFont typeface="Avenir"/>
              <a:buChar char="•"/>
              <a:defRPr sz="3600">
                <a:solidFill>
                  <a:srgbClr val="4A4A4A"/>
                </a:solidFill>
                <a:latin typeface="Avenir"/>
                <a:ea typeface="Avenir"/>
                <a:cs typeface="Avenir"/>
                <a:sym typeface="Avenir"/>
              </a:defRPr>
            </a:lvl2pPr>
            <a:lvl3pPr marL="1371600" lvl="2" indent="-457200" algn="l">
              <a:lnSpc>
                <a:spcPct val="80000"/>
              </a:lnSpc>
              <a:spcBef>
                <a:spcPts val="2400"/>
              </a:spcBef>
              <a:spcAft>
                <a:spcPts val="0"/>
              </a:spcAft>
              <a:buClr>
                <a:srgbClr val="4A4A4A"/>
              </a:buClr>
              <a:buSzPts val="3600"/>
              <a:buFont typeface="Avenir"/>
              <a:buChar char="•"/>
              <a:defRPr sz="3600">
                <a:solidFill>
                  <a:srgbClr val="4A4A4A"/>
                </a:solidFill>
                <a:latin typeface="Avenir"/>
                <a:ea typeface="Avenir"/>
                <a:cs typeface="Avenir"/>
                <a:sym typeface="Avenir"/>
              </a:defRPr>
            </a:lvl3pPr>
            <a:lvl4pPr marL="1828800" lvl="3" indent="-457200" algn="l">
              <a:lnSpc>
                <a:spcPct val="80000"/>
              </a:lnSpc>
              <a:spcBef>
                <a:spcPts val="2400"/>
              </a:spcBef>
              <a:spcAft>
                <a:spcPts val="0"/>
              </a:spcAft>
              <a:buClr>
                <a:srgbClr val="4A4A4A"/>
              </a:buClr>
              <a:buSzPts val="3600"/>
              <a:buFont typeface="Avenir"/>
              <a:buChar char="•"/>
              <a:defRPr sz="3600">
                <a:solidFill>
                  <a:srgbClr val="4A4A4A"/>
                </a:solidFill>
                <a:latin typeface="Avenir"/>
                <a:ea typeface="Avenir"/>
                <a:cs typeface="Avenir"/>
                <a:sym typeface="Avenir"/>
              </a:defRPr>
            </a:lvl4pPr>
            <a:lvl5pPr marL="2286000" lvl="4" indent="-457200" algn="l">
              <a:lnSpc>
                <a:spcPct val="80000"/>
              </a:lnSpc>
              <a:spcBef>
                <a:spcPts val="2400"/>
              </a:spcBef>
              <a:spcAft>
                <a:spcPts val="0"/>
              </a:spcAft>
              <a:buClr>
                <a:srgbClr val="4A4A4A"/>
              </a:buClr>
              <a:buSzPts val="3600"/>
              <a:buFont typeface="Avenir"/>
              <a:buChar char="•"/>
              <a:defRPr sz="3600">
                <a:solidFill>
                  <a:srgbClr val="4A4A4A"/>
                </a:solidFill>
                <a:latin typeface="Avenir"/>
                <a:ea typeface="Avenir"/>
                <a:cs typeface="Avenir"/>
                <a:sym typeface="Avenir"/>
              </a:defRPr>
            </a:lvl5pPr>
            <a:lvl6pPr marL="2743200" lvl="5" indent="-22860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27AAE"/>
              </a:buClr>
              <a:buSzPts val="1800"/>
              <a:buNone/>
              <a:defRPr/>
            </a:lvl6pPr>
            <a:lvl7pPr marL="3200400" lvl="6" indent="-22860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27AAE"/>
              </a:buClr>
              <a:buSzPts val="1800"/>
              <a:buNone/>
              <a:defRPr/>
            </a:lvl7pPr>
            <a:lvl8pPr marL="3657600" lvl="7" indent="-22860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27AAE"/>
              </a:buClr>
              <a:buSzPts val="1800"/>
              <a:buNone/>
              <a:defRPr/>
            </a:lvl8pPr>
            <a:lvl9pPr marL="4114800" lvl="8" indent="-22860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27AAE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39"/>
          <p:cNvSpPr txBox="1">
            <a:spLocks noGrp="1"/>
          </p:cNvSpPr>
          <p:nvPr>
            <p:ph type="sldNum" idx="12"/>
          </p:nvPr>
        </p:nvSpPr>
        <p:spPr>
          <a:xfrm>
            <a:off x="12001500" y="13030199"/>
            <a:ext cx="386335" cy="4191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b" anchorCtr="0">
            <a:spAutoFit/>
          </a:bodyPr>
          <a:lstStyle>
            <a:lvl1pPr marL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27AAF"/>
              </a:buClr>
              <a:buSzPts val="1800"/>
              <a:buFont typeface="Avenir"/>
              <a:buNone/>
              <a:defRPr sz="1800">
                <a:solidFill>
                  <a:srgbClr val="227AAF"/>
                </a:solidFill>
              </a:defRPr>
            </a:lvl1pPr>
            <a:lvl2pPr marL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27AAF"/>
              </a:buClr>
              <a:buSzPts val="1800"/>
              <a:buFont typeface="Avenir"/>
              <a:buNone/>
              <a:defRPr sz="1800">
                <a:solidFill>
                  <a:srgbClr val="227AAF"/>
                </a:solidFill>
              </a:defRPr>
            </a:lvl2pPr>
            <a:lvl3pPr marL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27AAF"/>
              </a:buClr>
              <a:buSzPts val="1800"/>
              <a:buFont typeface="Avenir"/>
              <a:buNone/>
              <a:defRPr sz="1800">
                <a:solidFill>
                  <a:srgbClr val="227AAF"/>
                </a:solidFill>
              </a:defRPr>
            </a:lvl3pPr>
            <a:lvl4pPr marL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27AAF"/>
              </a:buClr>
              <a:buSzPts val="1800"/>
              <a:buFont typeface="Avenir"/>
              <a:buNone/>
              <a:defRPr sz="1800">
                <a:solidFill>
                  <a:srgbClr val="227AAF"/>
                </a:solidFill>
              </a:defRPr>
            </a:lvl4pPr>
            <a:lvl5pPr marL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27AAF"/>
              </a:buClr>
              <a:buSzPts val="1800"/>
              <a:buFont typeface="Avenir"/>
              <a:buNone/>
              <a:defRPr sz="1800">
                <a:solidFill>
                  <a:srgbClr val="227AAF"/>
                </a:solidFill>
              </a:defRPr>
            </a:lvl5pPr>
            <a:lvl6pPr marL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27AAF"/>
              </a:buClr>
              <a:buSzPts val="1800"/>
              <a:buFont typeface="Avenir"/>
              <a:buNone/>
              <a:defRPr sz="1800">
                <a:solidFill>
                  <a:srgbClr val="227AAF"/>
                </a:solidFill>
              </a:defRPr>
            </a:lvl6pPr>
            <a:lvl7pPr marL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27AAF"/>
              </a:buClr>
              <a:buSzPts val="1800"/>
              <a:buFont typeface="Avenir"/>
              <a:buNone/>
              <a:defRPr sz="1800">
                <a:solidFill>
                  <a:srgbClr val="227AAF"/>
                </a:solidFill>
              </a:defRPr>
            </a:lvl7pPr>
            <a:lvl8pPr marL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27AAF"/>
              </a:buClr>
              <a:buSzPts val="1800"/>
              <a:buFont typeface="Avenir"/>
              <a:buNone/>
              <a:defRPr sz="1800">
                <a:solidFill>
                  <a:srgbClr val="227AAF"/>
                </a:solidFill>
              </a:defRPr>
            </a:lvl8pPr>
            <a:lvl9pPr marL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27AAF"/>
              </a:buClr>
              <a:buSzPts val="1800"/>
              <a:buFont typeface="Avenir"/>
              <a:buNone/>
              <a:defRPr sz="1800">
                <a:solidFill>
                  <a:srgbClr val="227AAF"/>
                </a:solidFill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t>‹N°›</a:t>
            </a:fld>
            <a:endParaRPr/>
          </a:p>
        </p:txBody>
      </p:sp>
    </p:spTree>
    <p:extLst>
      <p:ext uri="{BB962C8B-B14F-4D97-AF65-F5344CB8AC3E}">
        <p14:creationId xmlns="" xmlns:p14="http://schemas.microsoft.com/office/powerpoint/2010/main" val="33784029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0EBE0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35"/>
          <p:cNvSpPr txBox="1">
            <a:spLocks noGrp="1"/>
          </p:cNvSpPr>
          <p:nvPr>
            <p:ph type="title"/>
          </p:nvPr>
        </p:nvSpPr>
        <p:spPr>
          <a:xfrm>
            <a:off x="1727200" y="4428480"/>
            <a:ext cx="20929600" cy="27978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b" anchorCtr="0">
            <a:normAutofit/>
          </a:bodyPr>
          <a:lstStyle>
            <a:lvl1pPr marR="0" lvl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8600"/>
              <a:buFont typeface="Arial"/>
              <a:buNone/>
              <a:defRPr sz="8600" b="0" i="0" u="none" strike="noStrike" cap="none">
                <a:solidFill>
                  <a:srgbClr val="4A4A4A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8600"/>
              <a:buFont typeface="Arial"/>
              <a:buNone/>
              <a:defRPr sz="8600" b="0" i="0" u="none" strike="noStrike" cap="none">
                <a:solidFill>
                  <a:srgbClr val="4A4A4A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8600"/>
              <a:buFont typeface="Arial"/>
              <a:buNone/>
              <a:defRPr sz="8600" b="0" i="0" u="none" strike="noStrike" cap="none">
                <a:solidFill>
                  <a:srgbClr val="4A4A4A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8600"/>
              <a:buFont typeface="Arial"/>
              <a:buNone/>
              <a:defRPr sz="8600" b="0" i="0" u="none" strike="noStrike" cap="none">
                <a:solidFill>
                  <a:srgbClr val="4A4A4A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8600"/>
              <a:buFont typeface="Arial"/>
              <a:buNone/>
              <a:defRPr sz="8600" b="0" i="0" u="none" strike="noStrike" cap="none">
                <a:solidFill>
                  <a:srgbClr val="4A4A4A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8600"/>
              <a:buFont typeface="Arial"/>
              <a:buNone/>
              <a:defRPr sz="8600" b="0" i="0" u="none" strike="noStrike" cap="none">
                <a:solidFill>
                  <a:srgbClr val="4A4A4A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8600"/>
              <a:buFont typeface="Arial"/>
              <a:buNone/>
              <a:defRPr sz="8600" b="0" i="0" u="none" strike="noStrike" cap="none">
                <a:solidFill>
                  <a:srgbClr val="4A4A4A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8600"/>
              <a:buFont typeface="Arial"/>
              <a:buNone/>
              <a:defRPr sz="8600" b="0" i="0" u="none" strike="noStrike" cap="none">
                <a:solidFill>
                  <a:srgbClr val="4A4A4A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8600"/>
              <a:buFont typeface="Arial"/>
              <a:buNone/>
              <a:defRPr sz="8600" b="0" i="0" u="none" strike="noStrike" cap="none">
                <a:solidFill>
                  <a:srgbClr val="4A4A4A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cxnSp>
        <p:nvCxnSpPr>
          <p:cNvPr id="7" name="Google Shape;7;p35"/>
          <p:cNvCxnSpPr/>
          <p:nvPr/>
        </p:nvCxnSpPr>
        <p:spPr>
          <a:xfrm>
            <a:off x="863600" y="889000"/>
            <a:ext cx="22656801" cy="0"/>
          </a:xfrm>
          <a:prstGeom prst="straightConnector1">
            <a:avLst/>
          </a:prstGeom>
          <a:noFill/>
          <a:ln w="50800" cap="flat" cmpd="sng">
            <a:solidFill>
              <a:srgbClr val="227AAF"/>
            </a:solidFill>
            <a:prstDash val="solid"/>
            <a:miter lim="400000"/>
            <a:headEnd type="none" w="sm" len="sm"/>
            <a:tailEnd type="none" w="sm" len="sm"/>
          </a:ln>
        </p:spPr>
      </p:cxnSp>
      <p:cxnSp>
        <p:nvCxnSpPr>
          <p:cNvPr id="8" name="Google Shape;8;p35"/>
          <p:cNvCxnSpPr/>
          <p:nvPr/>
        </p:nvCxnSpPr>
        <p:spPr>
          <a:xfrm>
            <a:off x="863600" y="12852400"/>
            <a:ext cx="22656801" cy="0"/>
          </a:xfrm>
          <a:prstGeom prst="straightConnector1">
            <a:avLst/>
          </a:prstGeom>
          <a:noFill/>
          <a:ln w="12700" cap="flat" cmpd="sng">
            <a:solidFill>
              <a:srgbClr val="227AAF"/>
            </a:solidFill>
            <a:prstDash val="solid"/>
            <a:miter lim="400000"/>
            <a:headEnd type="none" w="sm" len="sm"/>
            <a:tailEnd type="none" w="sm" len="sm"/>
          </a:ln>
        </p:spPr>
      </p:cxnSp>
      <p:sp>
        <p:nvSpPr>
          <p:cNvPr id="9" name="Google Shape;9;p35"/>
          <p:cNvSpPr txBox="1">
            <a:spLocks noGrp="1"/>
          </p:cNvSpPr>
          <p:nvPr>
            <p:ph type="body" idx="1"/>
          </p:nvPr>
        </p:nvSpPr>
        <p:spPr>
          <a:xfrm>
            <a:off x="1727200" y="7251700"/>
            <a:ext cx="20929600" cy="20382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t" anchorCtr="0">
            <a:normAutofit/>
          </a:bodyPr>
          <a:lstStyle>
            <a:lvl1pPr marL="457200" marR="0" lvl="0" indent="-22860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27AAE"/>
              </a:buClr>
              <a:buSzPts val="4400"/>
              <a:buFont typeface="Arial"/>
              <a:buNone/>
              <a:defRPr sz="4400" b="0" i="0" u="none" strike="noStrike" cap="none">
                <a:solidFill>
                  <a:srgbClr val="227AAE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27AAE"/>
              </a:buClr>
              <a:buSzPts val="4400"/>
              <a:buFont typeface="Arial"/>
              <a:buNone/>
              <a:defRPr sz="4400" b="0" i="0" u="none" strike="noStrike" cap="none">
                <a:solidFill>
                  <a:srgbClr val="227AAE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27AAE"/>
              </a:buClr>
              <a:buSzPts val="4400"/>
              <a:buFont typeface="Arial"/>
              <a:buNone/>
              <a:defRPr sz="4400" b="0" i="0" u="none" strike="noStrike" cap="none">
                <a:solidFill>
                  <a:srgbClr val="227AAE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27AAE"/>
              </a:buClr>
              <a:buSzPts val="4400"/>
              <a:buFont typeface="Arial"/>
              <a:buNone/>
              <a:defRPr sz="4400" b="0" i="0" u="none" strike="noStrike" cap="none">
                <a:solidFill>
                  <a:srgbClr val="227AAE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27AAE"/>
              </a:buClr>
              <a:buSzPts val="4400"/>
              <a:buFont typeface="Arial"/>
              <a:buNone/>
              <a:defRPr sz="4400" b="0" i="0" u="none" strike="noStrike" cap="none">
                <a:solidFill>
                  <a:srgbClr val="227AAE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27AAE"/>
              </a:buClr>
              <a:buSzPts val="4400"/>
              <a:buFont typeface="Arial"/>
              <a:buNone/>
              <a:defRPr sz="4400" b="0" i="0" u="none" strike="noStrike" cap="none">
                <a:solidFill>
                  <a:srgbClr val="227AAE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27AAE"/>
              </a:buClr>
              <a:buSzPts val="4400"/>
              <a:buFont typeface="Arial"/>
              <a:buNone/>
              <a:defRPr sz="4400" b="0" i="0" u="none" strike="noStrike" cap="none">
                <a:solidFill>
                  <a:srgbClr val="227AAE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27AAE"/>
              </a:buClr>
              <a:buSzPts val="4400"/>
              <a:buFont typeface="Arial"/>
              <a:buNone/>
              <a:defRPr sz="4400" b="0" i="0" u="none" strike="noStrike" cap="none">
                <a:solidFill>
                  <a:srgbClr val="227AAE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27AAE"/>
              </a:buClr>
              <a:buSzPts val="4400"/>
              <a:buFont typeface="Arial"/>
              <a:buNone/>
              <a:defRPr sz="4400" b="0" i="0" u="none" strike="noStrike" cap="none">
                <a:solidFill>
                  <a:srgbClr val="227AAE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" name="Google Shape;10;p35"/>
          <p:cNvSpPr txBox="1">
            <a:spLocks noGrp="1"/>
          </p:cNvSpPr>
          <p:nvPr>
            <p:ph type="sldNum" idx="12"/>
          </p:nvPr>
        </p:nvSpPr>
        <p:spPr>
          <a:xfrm>
            <a:off x="11998832" y="13030199"/>
            <a:ext cx="386335" cy="4191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b" anchorCtr="0">
            <a:spAutoFit/>
          </a:bodyPr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27AAF"/>
              </a:buClr>
              <a:buSzPts val="1800"/>
              <a:buFont typeface="Avenir"/>
              <a:buNone/>
              <a:defRPr sz="1800" b="0" i="0" u="none" strike="noStrike" cap="none">
                <a:solidFill>
                  <a:srgbClr val="227AAF"/>
                </a:solidFill>
                <a:latin typeface="Avenir"/>
                <a:ea typeface="Avenir"/>
                <a:cs typeface="Avenir"/>
                <a:sym typeface="Avenir"/>
              </a:defRPr>
            </a:lvl1pPr>
            <a:lvl2pPr marL="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27AAF"/>
              </a:buClr>
              <a:buSzPts val="1800"/>
              <a:buFont typeface="Avenir"/>
              <a:buNone/>
              <a:defRPr sz="1800" b="0" i="0" u="none" strike="noStrike" cap="none">
                <a:solidFill>
                  <a:srgbClr val="227AAF"/>
                </a:solidFill>
                <a:latin typeface="Avenir"/>
                <a:ea typeface="Avenir"/>
                <a:cs typeface="Avenir"/>
                <a:sym typeface="Avenir"/>
              </a:defRPr>
            </a:lvl2pPr>
            <a:lvl3pPr marL="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27AAF"/>
              </a:buClr>
              <a:buSzPts val="1800"/>
              <a:buFont typeface="Avenir"/>
              <a:buNone/>
              <a:defRPr sz="1800" b="0" i="0" u="none" strike="noStrike" cap="none">
                <a:solidFill>
                  <a:srgbClr val="227AAF"/>
                </a:solidFill>
                <a:latin typeface="Avenir"/>
                <a:ea typeface="Avenir"/>
                <a:cs typeface="Avenir"/>
                <a:sym typeface="Avenir"/>
              </a:defRPr>
            </a:lvl3pPr>
            <a:lvl4pPr marL="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27AAF"/>
              </a:buClr>
              <a:buSzPts val="1800"/>
              <a:buFont typeface="Avenir"/>
              <a:buNone/>
              <a:defRPr sz="1800" b="0" i="0" u="none" strike="noStrike" cap="none">
                <a:solidFill>
                  <a:srgbClr val="227AAF"/>
                </a:solidFill>
                <a:latin typeface="Avenir"/>
                <a:ea typeface="Avenir"/>
                <a:cs typeface="Avenir"/>
                <a:sym typeface="Avenir"/>
              </a:defRPr>
            </a:lvl4pPr>
            <a:lvl5pPr marL="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27AAF"/>
              </a:buClr>
              <a:buSzPts val="1800"/>
              <a:buFont typeface="Avenir"/>
              <a:buNone/>
              <a:defRPr sz="1800" b="0" i="0" u="none" strike="noStrike" cap="none">
                <a:solidFill>
                  <a:srgbClr val="227AAF"/>
                </a:solidFill>
                <a:latin typeface="Avenir"/>
                <a:ea typeface="Avenir"/>
                <a:cs typeface="Avenir"/>
                <a:sym typeface="Avenir"/>
              </a:defRPr>
            </a:lvl5pPr>
            <a:lvl6pPr marL="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27AAF"/>
              </a:buClr>
              <a:buSzPts val="1800"/>
              <a:buFont typeface="Avenir"/>
              <a:buNone/>
              <a:defRPr sz="1800" b="0" i="0" u="none" strike="noStrike" cap="none">
                <a:solidFill>
                  <a:srgbClr val="227AAF"/>
                </a:solidFill>
                <a:latin typeface="Avenir"/>
                <a:ea typeface="Avenir"/>
                <a:cs typeface="Avenir"/>
                <a:sym typeface="Avenir"/>
              </a:defRPr>
            </a:lvl6pPr>
            <a:lvl7pPr marL="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27AAF"/>
              </a:buClr>
              <a:buSzPts val="1800"/>
              <a:buFont typeface="Avenir"/>
              <a:buNone/>
              <a:defRPr sz="1800" b="0" i="0" u="none" strike="noStrike" cap="none">
                <a:solidFill>
                  <a:srgbClr val="227AAF"/>
                </a:solidFill>
                <a:latin typeface="Avenir"/>
                <a:ea typeface="Avenir"/>
                <a:cs typeface="Avenir"/>
                <a:sym typeface="Avenir"/>
              </a:defRPr>
            </a:lvl7pPr>
            <a:lvl8pPr marL="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27AAF"/>
              </a:buClr>
              <a:buSzPts val="1800"/>
              <a:buFont typeface="Avenir"/>
              <a:buNone/>
              <a:defRPr sz="1800" b="0" i="0" u="none" strike="noStrike" cap="none">
                <a:solidFill>
                  <a:srgbClr val="227AAF"/>
                </a:solidFill>
                <a:latin typeface="Avenir"/>
                <a:ea typeface="Avenir"/>
                <a:cs typeface="Avenir"/>
                <a:sym typeface="Avenir"/>
              </a:defRPr>
            </a:lvl8pPr>
            <a:lvl9pPr marL="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27AAF"/>
              </a:buClr>
              <a:buSzPts val="1800"/>
              <a:buFont typeface="Avenir"/>
              <a:buNone/>
              <a:defRPr sz="1800" b="0" i="0" u="none" strike="noStrike" cap="none">
                <a:solidFill>
                  <a:srgbClr val="227AAF"/>
                </a:solidFill>
                <a:latin typeface="Avenir"/>
                <a:ea typeface="Avenir"/>
                <a:cs typeface="Avenir"/>
                <a:sym typeface="Avenir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t>‹N°›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p16"/>
          <p:cNvSpPr/>
          <p:nvPr/>
        </p:nvSpPr>
        <p:spPr>
          <a:xfrm>
            <a:off x="1438031" y="1171286"/>
            <a:ext cx="21507937" cy="9048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6600"/>
              <a:buFont typeface="Arial"/>
              <a:buNone/>
            </a:pPr>
            <a:r>
              <a:rPr lang="fr-FR" sz="6600" dirty="0" smtClean="0">
                <a:solidFill>
                  <a:srgbClr val="4A4A4A"/>
                </a:solidFill>
              </a:rPr>
              <a:t>Technologies </a:t>
            </a:r>
            <a:r>
              <a:rPr lang="fr-FR" sz="6600" b="0" i="0" u="none" strike="noStrike" cap="none" dirty="0" smtClean="0">
                <a:solidFill>
                  <a:srgbClr val="4A4A4A"/>
                </a:solidFill>
                <a:latin typeface="Arial"/>
                <a:ea typeface="Arial"/>
                <a:cs typeface="Arial"/>
                <a:sym typeface="Arial"/>
              </a:rPr>
              <a:t>Sciences </a:t>
            </a:r>
            <a:r>
              <a:rPr lang="fr-FR" sz="6600" b="0" i="0" u="none" strike="noStrike" cap="none" dirty="0">
                <a:solidFill>
                  <a:srgbClr val="4A4A4A"/>
                </a:solidFill>
                <a:latin typeface="Arial"/>
                <a:ea typeface="Arial"/>
                <a:cs typeface="Arial"/>
                <a:sym typeface="Arial"/>
              </a:rPr>
              <a:t>de l’Ingénieur </a:t>
            </a:r>
            <a:r>
              <a:rPr lang="fr-FR" sz="6600" b="0" i="0" u="none" strike="noStrike" cap="none" dirty="0" smtClean="0">
                <a:solidFill>
                  <a:srgbClr val="4A4A4A"/>
                </a:solidFill>
                <a:latin typeface="Arial"/>
                <a:ea typeface="Arial"/>
                <a:cs typeface="Arial"/>
                <a:sym typeface="Arial"/>
              </a:rPr>
              <a:t>(T.S.I)</a:t>
            </a:r>
            <a:endParaRPr dirty="0"/>
          </a:p>
        </p:txBody>
      </p:sp>
      <p:sp>
        <p:nvSpPr>
          <p:cNvPr id="197" name="Google Shape;197;p16"/>
          <p:cNvSpPr txBox="1"/>
          <p:nvPr/>
        </p:nvSpPr>
        <p:spPr>
          <a:xfrm flipH="1">
            <a:off x="1109923" y="1831539"/>
            <a:ext cx="22164152" cy="63196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ctr" anchorCtr="0">
            <a:spAutoFit/>
          </a:bodyPr>
          <a:lstStyle/>
          <a:p>
            <a:pPr marL="0" marR="0" lvl="0" indent="0" algn="just" rtl="0">
              <a:lnSpc>
                <a:spcPct val="80000"/>
              </a:lnSpc>
              <a:spcBef>
                <a:spcPts val="2400"/>
              </a:spcBef>
              <a:spcAft>
                <a:spcPts val="0"/>
              </a:spcAft>
              <a:buClr>
                <a:srgbClr val="4A4A4A"/>
              </a:buClr>
              <a:buSzPts val="3200"/>
              <a:buFont typeface="Avenir"/>
              <a:buNone/>
            </a:pPr>
            <a:r>
              <a:rPr lang="fr-FR" sz="2400" b="1" i="0" u="none" strike="noStrike" cap="none" dirty="0">
                <a:solidFill>
                  <a:srgbClr val="4A4A4A"/>
                </a:solidFill>
                <a:latin typeface="Avenir Book" panose="02000503020000020003" pitchFamily="2" charset="0"/>
                <a:ea typeface="Avenir"/>
                <a:cs typeface="Avenir"/>
                <a:sym typeface="Avenir"/>
              </a:rPr>
              <a:t>Qu’est-ce que la </a:t>
            </a:r>
            <a:r>
              <a:rPr lang="fr-FR" sz="2400" b="1" i="0" u="none" strike="noStrike" cap="none" dirty="0" smtClean="0">
                <a:solidFill>
                  <a:srgbClr val="4A4A4A"/>
                </a:solidFill>
                <a:latin typeface="Avenir Book" panose="02000503020000020003" pitchFamily="2" charset="0"/>
                <a:ea typeface="Avenir"/>
                <a:cs typeface="Avenir"/>
                <a:sym typeface="Avenir"/>
              </a:rPr>
              <a:t>T.S.I </a:t>
            </a:r>
            <a:r>
              <a:rPr lang="fr-FR" sz="2400" b="1" i="0" u="none" strike="noStrike" cap="none" dirty="0">
                <a:solidFill>
                  <a:srgbClr val="4A4A4A"/>
                </a:solidFill>
                <a:latin typeface="Avenir Book" panose="02000503020000020003" pitchFamily="2" charset="0"/>
                <a:ea typeface="Avenir"/>
                <a:cs typeface="Avenir"/>
                <a:sym typeface="Avenir"/>
              </a:rPr>
              <a:t>?</a:t>
            </a:r>
            <a:endParaRPr sz="2400" b="0" i="0" u="none" strike="noStrike" cap="none" dirty="0">
              <a:solidFill>
                <a:srgbClr val="4A4A4A"/>
              </a:solidFill>
              <a:latin typeface="Avenir Book" panose="02000503020000020003" pitchFamily="2" charset="0"/>
              <a:ea typeface="Avenir"/>
              <a:cs typeface="Avenir"/>
              <a:sym typeface="Avenir"/>
            </a:endParaRPr>
          </a:p>
          <a:p>
            <a:pPr marL="0" marR="0" lvl="0" indent="0" algn="just" rtl="0">
              <a:lnSpc>
                <a:spcPct val="80000"/>
              </a:lnSpc>
              <a:spcAft>
                <a:spcPts val="0"/>
              </a:spcAft>
              <a:buClr>
                <a:srgbClr val="4A4A4A"/>
              </a:buClr>
              <a:buSzPts val="3200"/>
              <a:buFont typeface="Avenir"/>
              <a:buNone/>
            </a:pPr>
            <a:r>
              <a:rPr lang="fr-FR" sz="2400" b="0" i="0" u="none" strike="noStrike" cap="none" dirty="0">
                <a:solidFill>
                  <a:srgbClr val="4A4A4A"/>
                </a:solidFill>
                <a:latin typeface="Avenir Book" panose="02000503020000020003" pitchFamily="2" charset="0"/>
                <a:ea typeface="Avenir"/>
                <a:cs typeface="Avenir"/>
                <a:sym typeface="Avenir"/>
              </a:rPr>
              <a:t>	</a:t>
            </a:r>
            <a:r>
              <a:rPr lang="fr-FR" sz="2400" b="0" i="0" u="none" strike="noStrike" cap="none" dirty="0" smtClean="0">
                <a:solidFill>
                  <a:srgbClr val="4A4A4A"/>
                </a:solidFill>
                <a:latin typeface="Avenir Book" panose="02000503020000020003" pitchFamily="2" charset="0"/>
                <a:ea typeface="Avenir"/>
                <a:cs typeface="Avenir"/>
                <a:sym typeface="Avenir"/>
              </a:rPr>
              <a:t>C’est la combinaison de la S.I (Sciences de l’Ingénieur) et la C.I.T (Création Innovation Technologique). A partir de système ou d’objet, vous allez voir ces différentes évolutions dans le temps. Quelles sont les innovations qui ont permis d’arriver à ce produit (CIT) et comment il a été conçu (SI). A partir de là ce sera à vous d’imaginer sa prochaine évolution, modification…</a:t>
            </a:r>
          </a:p>
          <a:p>
            <a:pPr marL="0" marR="0" lvl="0" indent="0" algn="just" rtl="0">
              <a:lnSpc>
                <a:spcPct val="80000"/>
              </a:lnSpc>
              <a:spcAft>
                <a:spcPts val="0"/>
              </a:spcAft>
              <a:buClr>
                <a:srgbClr val="4A4A4A"/>
              </a:buClr>
              <a:buSzPts val="3200"/>
              <a:buFont typeface="Avenir"/>
              <a:buNone/>
            </a:pPr>
            <a:endParaRPr lang="fr-FR" sz="2400" dirty="0">
              <a:solidFill>
                <a:srgbClr val="4A4A4A"/>
              </a:solidFill>
              <a:latin typeface="Avenir Book" panose="02000503020000020003" pitchFamily="2" charset="0"/>
              <a:ea typeface="Avenir"/>
              <a:cs typeface="Avenir"/>
              <a:sym typeface="Avenir"/>
            </a:endParaRPr>
          </a:p>
          <a:p>
            <a:pPr marL="0" marR="0" lvl="0" indent="0" algn="just" rtl="0">
              <a:lnSpc>
                <a:spcPct val="80000"/>
              </a:lnSpc>
              <a:spcAft>
                <a:spcPts val="0"/>
              </a:spcAft>
              <a:buClr>
                <a:srgbClr val="4A4A4A"/>
              </a:buClr>
              <a:buSzPts val="3200"/>
              <a:buFont typeface="Avenir"/>
              <a:buNone/>
            </a:pPr>
            <a:endParaRPr lang="fr-FR" sz="2400" b="0" i="0" u="none" strike="noStrike" cap="none" dirty="0" smtClean="0">
              <a:solidFill>
                <a:srgbClr val="4A4A4A"/>
              </a:solidFill>
              <a:latin typeface="Avenir Book" panose="02000503020000020003" pitchFamily="2" charset="0"/>
              <a:ea typeface="Avenir"/>
              <a:cs typeface="Avenir"/>
              <a:sym typeface="Avenir"/>
            </a:endParaRPr>
          </a:p>
          <a:p>
            <a:pPr marL="0" marR="0" lvl="0" indent="0" algn="just" rtl="0">
              <a:lnSpc>
                <a:spcPct val="80000"/>
              </a:lnSpc>
              <a:spcAft>
                <a:spcPts val="0"/>
              </a:spcAft>
              <a:buClr>
                <a:srgbClr val="4A4A4A"/>
              </a:buClr>
              <a:buSzPts val="3200"/>
              <a:buFont typeface="Avenir"/>
              <a:buNone/>
            </a:pPr>
            <a:endParaRPr lang="fr-FR" sz="2400" dirty="0">
              <a:solidFill>
                <a:srgbClr val="4A4A4A"/>
              </a:solidFill>
              <a:latin typeface="Avenir Book" panose="02000503020000020003" pitchFamily="2" charset="0"/>
              <a:ea typeface="Avenir"/>
              <a:cs typeface="Avenir"/>
              <a:sym typeface="Avenir"/>
            </a:endParaRPr>
          </a:p>
          <a:p>
            <a:pPr marL="0" marR="0" lvl="0" indent="0" algn="just" rtl="0">
              <a:lnSpc>
                <a:spcPct val="80000"/>
              </a:lnSpc>
              <a:spcAft>
                <a:spcPts val="0"/>
              </a:spcAft>
              <a:buClr>
                <a:srgbClr val="4A4A4A"/>
              </a:buClr>
              <a:buSzPts val="3200"/>
              <a:buFont typeface="Avenir"/>
              <a:buNone/>
            </a:pPr>
            <a:endParaRPr lang="fr-FR" sz="2400" b="0" i="0" u="none" strike="noStrike" cap="none" dirty="0" smtClean="0">
              <a:solidFill>
                <a:srgbClr val="4A4A4A"/>
              </a:solidFill>
              <a:latin typeface="Avenir Book" panose="02000503020000020003" pitchFamily="2" charset="0"/>
              <a:ea typeface="Avenir"/>
              <a:cs typeface="Avenir"/>
              <a:sym typeface="Avenir"/>
            </a:endParaRPr>
          </a:p>
          <a:p>
            <a:pPr marL="0" marR="0" lvl="0" indent="0" algn="just" rtl="0">
              <a:lnSpc>
                <a:spcPct val="80000"/>
              </a:lnSpc>
              <a:spcAft>
                <a:spcPts val="0"/>
              </a:spcAft>
              <a:buClr>
                <a:srgbClr val="4A4A4A"/>
              </a:buClr>
              <a:buSzPts val="3200"/>
              <a:buFont typeface="Avenir"/>
              <a:buNone/>
            </a:pPr>
            <a:endParaRPr lang="fr-FR" sz="2400" b="0" i="0" u="none" strike="noStrike" cap="none" dirty="0" smtClean="0">
              <a:solidFill>
                <a:srgbClr val="4A4A4A"/>
              </a:solidFill>
              <a:latin typeface="Avenir Book" panose="02000503020000020003" pitchFamily="2" charset="0"/>
              <a:ea typeface="Avenir"/>
              <a:cs typeface="Avenir"/>
              <a:sym typeface="Avenir"/>
            </a:endParaRPr>
          </a:p>
          <a:p>
            <a:pPr marL="0" marR="0" lvl="0" indent="0" algn="just" rtl="0">
              <a:lnSpc>
                <a:spcPct val="80000"/>
              </a:lnSpc>
              <a:spcAft>
                <a:spcPts val="0"/>
              </a:spcAft>
              <a:buClr>
                <a:srgbClr val="4A4A4A"/>
              </a:buClr>
              <a:buSzPts val="3200"/>
              <a:buFont typeface="Avenir"/>
              <a:buNone/>
            </a:pPr>
            <a:endParaRPr lang="fr-FR" sz="2400" b="0" i="0" u="none" strike="noStrike" cap="none" dirty="0" smtClean="0">
              <a:solidFill>
                <a:srgbClr val="4A4A4A"/>
              </a:solidFill>
              <a:latin typeface="Avenir Book" panose="02000503020000020003" pitchFamily="2" charset="0"/>
              <a:ea typeface="Avenir"/>
              <a:cs typeface="Avenir"/>
              <a:sym typeface="Avenir"/>
            </a:endParaRPr>
          </a:p>
          <a:p>
            <a:pPr marL="0" marR="0" lvl="0" indent="0" algn="just" rtl="0">
              <a:lnSpc>
                <a:spcPct val="80000"/>
              </a:lnSpc>
              <a:spcAft>
                <a:spcPts val="0"/>
              </a:spcAft>
              <a:buClr>
                <a:srgbClr val="4A4A4A"/>
              </a:buClr>
              <a:buSzPts val="3200"/>
              <a:buFont typeface="Avenir"/>
              <a:buNone/>
            </a:pPr>
            <a:endParaRPr lang="fr-FR" sz="2400" b="1" i="0" u="none" strike="noStrike" cap="none" dirty="0" smtClean="0">
              <a:solidFill>
                <a:srgbClr val="4A4A4A"/>
              </a:solidFill>
              <a:latin typeface="Avenir Book" panose="02000503020000020003" pitchFamily="2" charset="0"/>
              <a:ea typeface="Avenir"/>
              <a:cs typeface="Avenir"/>
              <a:sym typeface="Avenir"/>
            </a:endParaRPr>
          </a:p>
          <a:p>
            <a:pPr marL="0" marR="0" lvl="0" indent="0" algn="just" rtl="0">
              <a:lnSpc>
                <a:spcPct val="80000"/>
              </a:lnSpc>
              <a:spcAft>
                <a:spcPts val="0"/>
              </a:spcAft>
              <a:buClr>
                <a:srgbClr val="4A4A4A"/>
              </a:buClr>
              <a:buSzPts val="3200"/>
              <a:buFont typeface="Avenir"/>
              <a:buNone/>
            </a:pPr>
            <a:endParaRPr lang="fr-FR" sz="2400" b="1" dirty="0">
              <a:solidFill>
                <a:srgbClr val="4A4A4A"/>
              </a:solidFill>
              <a:latin typeface="Avenir Book" panose="02000503020000020003" pitchFamily="2" charset="0"/>
              <a:ea typeface="Avenir"/>
              <a:cs typeface="Avenir"/>
              <a:sym typeface="Avenir"/>
            </a:endParaRPr>
          </a:p>
          <a:p>
            <a:pPr marL="0" marR="0" lvl="0" indent="0" algn="just" rtl="0">
              <a:lnSpc>
                <a:spcPct val="80000"/>
              </a:lnSpc>
              <a:spcAft>
                <a:spcPts val="0"/>
              </a:spcAft>
              <a:buClr>
                <a:srgbClr val="4A4A4A"/>
              </a:buClr>
              <a:buSzPts val="3200"/>
              <a:buFont typeface="Avenir"/>
              <a:buNone/>
            </a:pPr>
            <a:endParaRPr lang="fr-FR" sz="2400" b="1" i="0" u="none" strike="noStrike" cap="none" dirty="0" smtClean="0">
              <a:solidFill>
                <a:srgbClr val="4A4A4A"/>
              </a:solidFill>
              <a:latin typeface="Avenir Book" panose="02000503020000020003" pitchFamily="2" charset="0"/>
              <a:ea typeface="Avenir"/>
              <a:cs typeface="Avenir"/>
              <a:sym typeface="Avenir"/>
            </a:endParaRPr>
          </a:p>
          <a:p>
            <a:pPr marL="0" marR="0" lvl="0" indent="0" algn="just" rtl="0">
              <a:lnSpc>
                <a:spcPct val="80000"/>
              </a:lnSpc>
              <a:spcAft>
                <a:spcPts val="0"/>
              </a:spcAft>
              <a:buClr>
                <a:srgbClr val="4A4A4A"/>
              </a:buClr>
              <a:buSzPts val="3200"/>
              <a:buFont typeface="Avenir"/>
              <a:buNone/>
            </a:pPr>
            <a:endParaRPr lang="fr-FR" sz="2400" b="1" i="0" u="none" strike="noStrike" cap="none" dirty="0" smtClean="0">
              <a:solidFill>
                <a:srgbClr val="4A4A4A"/>
              </a:solidFill>
              <a:latin typeface="Avenir Book" panose="02000503020000020003" pitchFamily="2" charset="0"/>
              <a:ea typeface="Avenir"/>
              <a:cs typeface="Avenir"/>
              <a:sym typeface="Avenir"/>
            </a:endParaRPr>
          </a:p>
          <a:p>
            <a:pPr marL="0" marR="0" lvl="0" indent="0" algn="just" rtl="0">
              <a:lnSpc>
                <a:spcPct val="80000"/>
              </a:lnSpc>
              <a:spcAft>
                <a:spcPts val="0"/>
              </a:spcAft>
              <a:buClr>
                <a:srgbClr val="4A4A4A"/>
              </a:buClr>
              <a:buSzPts val="3200"/>
              <a:buFont typeface="Avenir"/>
              <a:buNone/>
            </a:pPr>
            <a:endParaRPr lang="fr-FR" sz="2400" b="1" dirty="0">
              <a:solidFill>
                <a:srgbClr val="4A4A4A"/>
              </a:solidFill>
              <a:latin typeface="Avenir Book" panose="02000503020000020003" pitchFamily="2" charset="0"/>
              <a:ea typeface="Avenir"/>
              <a:cs typeface="Avenir"/>
              <a:sym typeface="Avenir"/>
            </a:endParaRPr>
          </a:p>
          <a:p>
            <a:pPr marL="0" marR="0" lvl="0" indent="0" algn="just" rtl="0">
              <a:lnSpc>
                <a:spcPct val="80000"/>
              </a:lnSpc>
              <a:spcAft>
                <a:spcPts val="0"/>
              </a:spcAft>
              <a:buClr>
                <a:srgbClr val="4A4A4A"/>
              </a:buClr>
              <a:buSzPts val="3200"/>
              <a:buFont typeface="Avenir"/>
              <a:buNone/>
            </a:pPr>
            <a:r>
              <a:rPr lang="fr-FR" sz="2400" b="1" i="0" u="none" strike="noStrike" cap="none" dirty="0" smtClean="0">
                <a:solidFill>
                  <a:srgbClr val="4A4A4A"/>
                </a:solidFill>
                <a:latin typeface="Avenir Book" panose="02000503020000020003" pitchFamily="2" charset="0"/>
                <a:ea typeface="Avenir"/>
                <a:cs typeface="Avenir"/>
                <a:sym typeface="Avenir"/>
              </a:rPr>
              <a:t>Quelles poursuites d’études peut on envisager ?</a:t>
            </a:r>
            <a:endParaRPr lang="fr-FR" sz="2400" dirty="0">
              <a:solidFill>
                <a:srgbClr val="4A4A4A"/>
              </a:solidFill>
              <a:latin typeface="Avenir Book" panose="02000503020000020003" pitchFamily="2" charset="0"/>
              <a:ea typeface="Avenir"/>
              <a:cs typeface="Avenir"/>
              <a:sym typeface="Avenir"/>
            </a:endParaRPr>
          </a:p>
          <a:p>
            <a:pPr marL="0" marR="0" lvl="0" indent="0" algn="just" rtl="0">
              <a:lnSpc>
                <a:spcPct val="80000"/>
              </a:lnSpc>
              <a:spcAft>
                <a:spcPts val="0"/>
              </a:spcAft>
              <a:buClr>
                <a:srgbClr val="4A4A4A"/>
              </a:buClr>
              <a:buSzPts val="3200"/>
              <a:buFont typeface="Avenir"/>
              <a:buNone/>
            </a:pPr>
            <a:r>
              <a:rPr lang="fr-FR" sz="2400" b="0" i="0" u="none" strike="noStrike" cap="none" dirty="0">
                <a:solidFill>
                  <a:srgbClr val="4A4A4A"/>
                </a:solidFill>
                <a:latin typeface="Avenir Book" panose="02000503020000020003" pitchFamily="2" charset="0"/>
                <a:ea typeface="Avenir"/>
                <a:cs typeface="Avenir"/>
                <a:sym typeface="Avenir"/>
              </a:rPr>
              <a:t>	</a:t>
            </a:r>
            <a:r>
              <a:rPr lang="fr-FR" sz="2400" b="0" i="0" u="none" strike="noStrike" cap="none" dirty="0" smtClean="0">
                <a:solidFill>
                  <a:srgbClr val="4A4A4A"/>
                </a:solidFill>
                <a:latin typeface="Avenir Book" panose="02000503020000020003" pitchFamily="2" charset="0"/>
                <a:ea typeface="Avenir"/>
                <a:cs typeface="Avenir"/>
                <a:sym typeface="Avenir"/>
              </a:rPr>
              <a:t>Vous pourrez ensuite soit par un bac général ou un bac technologique avec la STI2D devenir Ingénieur si c’est votre objectif.</a:t>
            </a:r>
            <a:endParaRPr lang="fr-FR" sz="2400" b="1" dirty="0" smtClean="0">
              <a:solidFill>
                <a:srgbClr val="4A4A4A"/>
              </a:solidFill>
              <a:latin typeface="Avenir Book" panose="02000503020000020003" pitchFamily="2" charset="0"/>
              <a:ea typeface="Avenir"/>
              <a:cs typeface="Avenir"/>
              <a:sym typeface="Avenir"/>
            </a:endParaRPr>
          </a:p>
          <a:p>
            <a:pPr marL="0" marR="0" lvl="0" indent="0" algn="just" rtl="0">
              <a:lnSpc>
                <a:spcPct val="80000"/>
              </a:lnSpc>
              <a:spcAft>
                <a:spcPts val="0"/>
              </a:spcAft>
              <a:buClr>
                <a:srgbClr val="4A4A4A"/>
              </a:buClr>
              <a:buSzPts val="3200"/>
              <a:buFont typeface="Avenir"/>
              <a:buNone/>
            </a:pPr>
            <a:r>
              <a:rPr lang="fr-FR" sz="2400" b="1" dirty="0" smtClean="0">
                <a:solidFill>
                  <a:srgbClr val="4A4A4A"/>
                </a:solidFill>
                <a:latin typeface="Avenir Book" panose="02000503020000020003" pitchFamily="2" charset="0"/>
                <a:ea typeface="Avenir"/>
                <a:cs typeface="Avenir"/>
                <a:sym typeface="Avenir"/>
              </a:rPr>
              <a:t>	</a:t>
            </a:r>
            <a:r>
              <a:rPr lang="fr-FR" sz="2400" b="1" i="0" u="none" strike="noStrike" cap="none" dirty="0" smtClean="0">
                <a:solidFill>
                  <a:srgbClr val="4A4A4A"/>
                </a:solidFill>
                <a:latin typeface="Avenir Book" panose="02000503020000020003" pitchFamily="2" charset="0"/>
                <a:ea typeface="Avenir"/>
                <a:cs typeface="Avenir"/>
                <a:sym typeface="Avenir"/>
              </a:rPr>
              <a:t>Pour plus d’informations[lien vers diapo objectif ingénieur] </a:t>
            </a:r>
            <a:endParaRPr sz="2400" b="1" dirty="0" smtClean="0">
              <a:latin typeface="Avenir Book" panose="02000503020000020003" pitchFamily="2" charset="0"/>
            </a:endParaRPr>
          </a:p>
          <a:p>
            <a:pPr marL="0" marR="0" lvl="0" indent="0" rtl="0">
              <a:lnSpc>
                <a:spcPct val="80000"/>
              </a:lnSpc>
              <a:spcAft>
                <a:spcPts val="0"/>
              </a:spcAft>
              <a:buClr>
                <a:srgbClr val="4A4A4A"/>
              </a:buClr>
              <a:buSzPts val="3200"/>
              <a:buFont typeface="Avenir"/>
              <a:buNone/>
            </a:pPr>
            <a:r>
              <a:rPr lang="fr-FR" sz="2400" b="1" i="0" u="none" strike="noStrike" cap="none" dirty="0" smtClean="0">
                <a:solidFill>
                  <a:srgbClr val="4A4A4A"/>
                </a:solidFill>
                <a:latin typeface="Avenir Book" panose="02000503020000020003" pitchFamily="2" charset="0"/>
                <a:ea typeface="Avenir"/>
                <a:cs typeface="Avenir"/>
                <a:sym typeface="Avenir"/>
              </a:rPr>
              <a:t>Et cela se passe comment en cours ? (</a:t>
            </a:r>
            <a:r>
              <a:rPr lang="fr-FR" sz="2400" b="1" dirty="0" smtClean="0">
                <a:solidFill>
                  <a:srgbClr val="4A4A4A"/>
                </a:solidFill>
                <a:latin typeface="Avenir Book" panose="02000503020000020003" pitchFamily="2" charset="0"/>
                <a:ea typeface="Avenir"/>
                <a:cs typeface="Avenir"/>
                <a:sym typeface="Avenir"/>
              </a:rPr>
              <a:t>1h30 par semaine)</a:t>
            </a:r>
            <a:r>
              <a:rPr lang="fr-FR" sz="2400" b="0" i="0" u="none" strike="noStrike" cap="none" dirty="0" smtClean="0">
                <a:solidFill>
                  <a:srgbClr val="4A4A4A"/>
                </a:solidFill>
                <a:latin typeface="Avenir Book" panose="02000503020000020003" pitchFamily="2" charset="0"/>
                <a:ea typeface="Avenir"/>
                <a:cs typeface="Avenir"/>
                <a:sym typeface="Avenir"/>
              </a:rPr>
              <a:t/>
            </a:r>
            <a:br>
              <a:rPr lang="fr-FR" sz="2400" b="0" i="0" u="none" strike="noStrike" cap="none" dirty="0" smtClean="0">
                <a:solidFill>
                  <a:srgbClr val="4A4A4A"/>
                </a:solidFill>
                <a:latin typeface="Avenir Book" panose="02000503020000020003" pitchFamily="2" charset="0"/>
                <a:ea typeface="Avenir"/>
                <a:cs typeface="Avenir"/>
                <a:sym typeface="Avenir"/>
              </a:rPr>
            </a:br>
            <a:r>
              <a:rPr lang="fr-FR" sz="2400" b="0" i="0" u="none" strike="noStrike" cap="none" dirty="0" smtClean="0">
                <a:solidFill>
                  <a:srgbClr val="4A4A4A"/>
                </a:solidFill>
                <a:latin typeface="Avenir Book" panose="02000503020000020003" pitchFamily="2" charset="0"/>
                <a:ea typeface="Avenir"/>
                <a:cs typeface="Avenir"/>
                <a:sym typeface="Avenir"/>
              </a:rPr>
              <a:t>	Il y a beaucoup de travail de groupe en étude de cas et en projet où l’on retrouve de la simulation, de la programmation, de la conception et fabrication (imprimante 3D).</a:t>
            </a:r>
            <a:endParaRPr lang="fr-FR" sz="2400" dirty="0">
              <a:solidFill>
                <a:srgbClr val="4A4A4A"/>
              </a:solidFill>
              <a:latin typeface="Avenir Book" panose="02000503020000020003" pitchFamily="2" charset="0"/>
              <a:ea typeface="Avenir"/>
              <a:cs typeface="Avenir"/>
              <a:sym typeface="Avenir"/>
            </a:endParaRPr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80251" y="3214495"/>
            <a:ext cx="4584936" cy="3435527"/>
          </a:xfrm>
          <a:prstGeom prst="rect">
            <a:avLst/>
          </a:prstGeom>
        </p:spPr>
      </p:pic>
      <p:pic>
        <p:nvPicPr>
          <p:cNvPr id="3" name="Image 2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r="688" b="11013"/>
          <a:stretch/>
        </p:blipFill>
        <p:spPr>
          <a:xfrm>
            <a:off x="9450712" y="8151218"/>
            <a:ext cx="7044014" cy="468418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577101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6_FeatureStory">
  <a:themeElements>
    <a:clrScheme name="26_FeatureStory">
      <a:dk1>
        <a:srgbClr val="4A4A4A"/>
      </a:dk1>
      <a:lt1>
        <a:srgbClr val="F0EBE0"/>
      </a:lt1>
      <a:dk2>
        <a:srgbClr val="4A4A4B"/>
      </a:dk2>
      <a:lt2>
        <a:srgbClr val="C2C3C6"/>
      </a:lt2>
      <a:accent1>
        <a:srgbClr val="53BBE0"/>
      </a:accent1>
      <a:accent2>
        <a:srgbClr val="6DCFB9"/>
      </a:accent2>
      <a:accent3>
        <a:srgbClr val="90BF72"/>
      </a:accent3>
      <a:accent4>
        <a:srgbClr val="F2C449"/>
      </a:accent4>
      <a:accent5>
        <a:srgbClr val="FF4741"/>
      </a:accent5>
      <a:accent6>
        <a:srgbClr val="FF8700"/>
      </a:accent6>
      <a:hlink>
        <a:srgbClr val="0000FF"/>
      </a:hlink>
      <a:folHlink>
        <a:srgbClr val="FF00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6_FeatureStory">
  <a:themeElements>
    <a:clrScheme name="26_FeatureStory">
      <a:dk1>
        <a:srgbClr val="000000"/>
      </a:dk1>
      <a:lt1>
        <a:srgbClr val="FFFFFF"/>
      </a:lt1>
      <a:dk2>
        <a:srgbClr val="4A4A4B"/>
      </a:dk2>
      <a:lt2>
        <a:srgbClr val="C2C3C6"/>
      </a:lt2>
      <a:accent1>
        <a:srgbClr val="53BBE0"/>
      </a:accent1>
      <a:accent2>
        <a:srgbClr val="6DCFB9"/>
      </a:accent2>
      <a:accent3>
        <a:srgbClr val="90BF72"/>
      </a:accent3>
      <a:accent4>
        <a:srgbClr val="F2C449"/>
      </a:accent4>
      <a:accent5>
        <a:srgbClr val="FF4741"/>
      </a:accent5>
      <a:accent6>
        <a:srgbClr val="FF8700"/>
      </a:accent6>
      <a:hlink>
        <a:srgbClr val="0000FF"/>
      </a:hlink>
      <a:folHlink>
        <a:srgbClr val="FF00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570</TotalTime>
  <Words>12</Words>
  <Application>Microsoft Office PowerPoint</Application>
  <PresentationFormat>Personnalisé</PresentationFormat>
  <Paragraphs>18</Paragraphs>
  <Slides>1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26_FeatureStory</vt:lpstr>
      <vt:lpstr>Diapositive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Journée Portes Ouvertes virtuelle</dc:title>
  <dc:creator>KERIGNARD</dc:creator>
  <cp:lastModifiedBy>KERIGNARD</cp:lastModifiedBy>
  <cp:revision>47</cp:revision>
  <dcterms:modified xsi:type="dcterms:W3CDTF">2020-05-14T13:13:43Z</dcterms:modified>
</cp:coreProperties>
</file>