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gVCvRbiGPHrRfXqOuUhO7e7WU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90"/>
  </p:normalViewPr>
  <p:slideViewPr>
    <p:cSldViewPr snapToGrid="0" snapToObjects="1">
      <p:cViewPr varScale="1">
        <p:scale>
          <a:sx n="34" d="100"/>
          <a:sy n="34" d="100"/>
        </p:scale>
        <p:origin x="-804" y="-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5" Type="http://schemas.openxmlformats.org/officeDocument/2006/relationships/presProps" Target="presProps.xml"/><Relationship Id="rId44" Type="http://customschemas.google.com/relationships/presentationmetadata" Target="meta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549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3026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2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utre titre et photo">
  <p:cSld name="Autre titre et pho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6"/>
          <p:cNvSpPr>
            <a:spLocks noGrp="1"/>
          </p:cNvSpPr>
          <p:nvPr>
            <p:ph type="pic" idx="2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3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46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9" name="Google Shape;69;p46"/>
          <p:cNvCxnSpPr/>
          <p:nvPr/>
        </p:nvCxnSpPr>
        <p:spPr>
          <a:xfrm>
            <a:off x="13665200" y="9525000"/>
            <a:ext cx="9283700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">
  <p:cSld name="Section">
    <p:bg>
      <p:bgPr>
        <a:solidFill>
          <a:srgbClr val="227AA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47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4" name="Google Shape;74;p47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5" name="Google Shape;75;p47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800" b="0" i="0" u="none" strike="noStrike" cap="none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8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9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body" idx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">
  <p:cSld name="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>
            <a:spLocks noGrp="1"/>
          </p:cNvSpPr>
          <p:nvPr>
            <p:ph type="pic" idx="2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" name="Google Shape;7;p35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" name="Google Shape;8;p35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" name="Google Shape;9;p35"/>
          <p:cNvSpPr txBox="1">
            <a:spLocks noGrp="1"/>
          </p:cNvSpPr>
          <p:nvPr>
            <p:ph type="body" idx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1279728" y="988327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</a:pPr>
            <a:r>
              <a:rPr lang="fr-FR" sz="8000" dirty="0"/>
              <a:t>Les Clubs</a:t>
            </a:r>
            <a:br>
              <a:rPr lang="fr-FR" sz="8000" dirty="0"/>
            </a:b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 flipH="1">
            <a:off x="1509500" y="2003874"/>
            <a:ext cx="21147300" cy="1033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marR="0" lvl="0" indent="-5715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-"/>
            </a:pPr>
            <a:r>
              <a:rPr lang="fr-FR" sz="3600" b="1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Club court-métrage</a:t>
            </a:r>
            <a:r>
              <a:rPr lang="fr-FR" sz="3600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: </a:t>
            </a:r>
            <a:r>
              <a:rPr lang="fr-FR" sz="36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Découvrez le monde de l'audiovisuel, filmez, discutez, réalisez des courts métrages. Vous créerez des scénarios, et publierez vos vidéos sur </a:t>
            </a:r>
            <a:r>
              <a:rPr lang="fr-FR" sz="3600" dirty="0" err="1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LesPierresFilment</a:t>
            </a:r>
            <a:r>
              <a:rPr lang="fr-FR" sz="36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. Vous aurez du matériel professionnel, et un véritable suivi par le professeur responsable du club. Votre projet </a:t>
            </a:r>
            <a:r>
              <a:rPr lang="fr-FR" sz="3600" dirty="0" smtClean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peut </a:t>
            </a:r>
            <a:r>
              <a:rPr lang="fr-FR" sz="36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compter pour le bac, lancez vous !</a:t>
            </a:r>
            <a:endParaRPr sz="3600" dirty="0">
              <a:solidFill>
                <a:srgbClr val="4A4A4A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571500" marR="0" lvl="0" indent="-571500" algn="just" rtl="0"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-"/>
            </a:pPr>
            <a:r>
              <a:rPr lang="fr-FR" sz="3600" b="1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Club spectacle </a:t>
            </a:r>
            <a:r>
              <a:rPr lang="fr-FR" sz="3600" b="1" i="0" u="none" strike="noStrike" cap="none" dirty="0" smtClean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(</a:t>
            </a:r>
            <a:r>
              <a:rPr lang="fr-FR" sz="3600" b="1" i="0" u="none" strike="noStrike" cap="none" dirty="0" smtClean="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régie </a:t>
            </a:r>
            <a:r>
              <a:rPr lang="fr-FR" sz="3600" b="1" i="0" u="none" strike="noStrike" cap="none" dirty="0" smtClean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son</a:t>
            </a:r>
            <a:r>
              <a:rPr lang="fr-FR" sz="3600" b="1" dirty="0" smtClean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et</a:t>
            </a:r>
            <a:r>
              <a:rPr lang="fr-FR" sz="3600" b="1" i="0" u="none" strike="noStrike" cap="none" dirty="0" smtClean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FR" sz="3600" b="1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lumière) : </a:t>
            </a:r>
            <a:endParaRPr lang="fr-FR" sz="3600" b="1" i="0" u="none" strike="noStrike" cap="none" dirty="0" smtClean="0">
              <a:solidFill>
                <a:srgbClr val="4A4A4A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R="0" lvl="0" algn="just" rtl="0">
              <a:spcAft>
                <a:spcPts val="0"/>
              </a:spcAft>
              <a:buClr>
                <a:srgbClr val="4A4A4A"/>
              </a:buClr>
              <a:buSzPts val="3600"/>
            </a:pPr>
            <a:r>
              <a:rPr lang="fr-FR" sz="3600" b="1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	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Permet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de découvrir l'envers du décor des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concerts du lycée . </a:t>
            </a:r>
          </a:p>
          <a:p>
            <a:pPr marR="0" lvl="0" algn="just" rtl="0">
              <a:spcAft>
                <a:spcPts val="0"/>
              </a:spcAft>
              <a:buClr>
                <a:srgbClr val="4A4A4A"/>
              </a:buClr>
              <a:buSzPts val="3600"/>
            </a:pP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	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Découverte du métier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de technicien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son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et lumière :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installer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la scène,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mise en place des micros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,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régler les 	lumières et gérer les différentes consoles avec du matériel professionnel . </a:t>
            </a:r>
          </a:p>
          <a:p>
            <a:pPr marR="0" lvl="0" algn="just" rtl="0">
              <a:spcAft>
                <a:spcPts val="0"/>
              </a:spcAft>
              <a:buClr>
                <a:srgbClr val="4A4A4A"/>
              </a:buClr>
              <a:buSzPts val="3600"/>
            </a:pP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	Nous participons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à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l‘Estival de St Germain en Laye en aidant les équipes techniques des spectacles et nous 	gérons </a:t>
            </a:r>
            <a:r>
              <a:rPr lang="fr-FR" sz="360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les 1</a:t>
            </a:r>
            <a:r>
              <a:rPr lang="fr-FR" sz="3600" baseline="3000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ères</a:t>
            </a:r>
            <a:r>
              <a:rPr lang="fr-FR" sz="360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parties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ce qui vous fera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une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première expérience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professionnelle. </a:t>
            </a:r>
            <a:endParaRPr lang="fr-FR" sz="3600" dirty="0" smtClean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R="0" lvl="0" algn="just" rtl="0">
              <a:spcAft>
                <a:spcPts val="0"/>
              </a:spcAft>
              <a:buClr>
                <a:srgbClr val="4A4A4A"/>
              </a:buClr>
              <a:buSzPts val="3600"/>
            </a:pP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	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Soyez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curieux,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motivés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et faites vivre l'option musique du 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lycée.</a:t>
            </a:r>
          </a:p>
          <a:p>
            <a:pPr marL="571500" marR="0" lvl="0" indent="-571500" algn="just" rtl="0"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-"/>
            </a:pPr>
            <a:endParaRPr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R="0" lvl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</a:pPr>
            <a:endParaRPr lang="fr-FR" sz="3600" b="0" i="0" u="none" strike="noStrike" cap="none" dirty="0" smtClean="0">
              <a:solidFill>
                <a:srgbClr val="4A4A4A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-"/>
            </a:pPr>
            <a:r>
              <a:rPr lang="fr-FR" sz="3600" b="1" i="0" u="none" strike="noStrike" cap="none" dirty="0" smtClean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Club </a:t>
            </a:r>
            <a:r>
              <a:rPr lang="fr-FR" sz="3600" b="1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fresque :</a:t>
            </a:r>
            <a:r>
              <a:rPr lang="fr-FR" sz="3600" b="0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FR" sz="36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Le lycée a déjà 4 fresques. Venez montrer vos talents d'artistes en participant à une prochaine réalisation ! Ouvert à tous.</a:t>
            </a:r>
            <a:endParaRPr sz="3600" dirty="0">
              <a:solidFill>
                <a:srgbClr val="4A4A4A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-"/>
            </a:pPr>
            <a:r>
              <a:rPr lang="fr-FR" sz="3600" b="1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Ciné-club :</a:t>
            </a:r>
            <a:r>
              <a:rPr lang="fr-FR" sz="3600" b="0" i="0" u="none" strike="noStrike" cap="none" dirty="0">
                <a:solidFill>
                  <a:srgbClr val="4A4A4A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FR" sz="36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Ouvert à tous, vous pouvez visualiser des films de tout genre. Vous discuterez ensuite de vos opinions sur le sujet et de la mise en forme, de ce qui est censé en ressortir.</a:t>
            </a:r>
            <a:endParaRPr sz="3600" dirty="0"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-"/>
            </a:pPr>
            <a:r>
              <a:rPr lang="fr-FR" sz="36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Sans engagement, vous pouvez venir quand vous le souhaitez (quand un film est diffusé).</a:t>
            </a:r>
            <a:endParaRPr sz="3600" dirty="0">
              <a:solidFill>
                <a:srgbClr val="4A4A4A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6449" y="7944038"/>
            <a:ext cx="1317373" cy="1349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3594" y="7963493"/>
            <a:ext cx="1798537" cy="10116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4511" y="7905128"/>
            <a:ext cx="1971472" cy="11089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543638" y="7730033"/>
            <a:ext cx="2306732" cy="12975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1916" y="7632751"/>
            <a:ext cx="2559456" cy="14396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54261" y="7869071"/>
            <a:ext cx="360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Cliquez sur les photos pour les agrandir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372453" y="8717435"/>
            <a:ext cx="150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Scène </a:t>
            </a:r>
            <a:r>
              <a:rPr lang="fr-FR" dirty="0"/>
              <a:t>a</a:t>
            </a:r>
            <a:r>
              <a:rPr lang="fr-FR" dirty="0" smtClean="0"/>
              <a:t>u Lycée</a:t>
            </a:r>
          </a:p>
          <a:p>
            <a:r>
              <a:rPr lang="fr-FR" dirty="0"/>
              <a:t>e</a:t>
            </a:r>
            <a:r>
              <a:rPr lang="fr-FR" dirty="0" smtClean="0"/>
              <a:t>t éclairages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8250420" y="7241039"/>
            <a:ext cx="242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St Germain en Laye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265804" y="8986572"/>
            <a:ext cx="204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Lycéens à la régie son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813024" y="8987739"/>
            <a:ext cx="224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Concert au Lycée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6246822" y="9014082"/>
            <a:ext cx="279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Aide au montage des spectacles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9176785" y="9028401"/>
            <a:ext cx="322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Matériel du club pour les 1</a:t>
            </a:r>
            <a:r>
              <a:rPr lang="fr-FR" baseline="30000" dirty="0" smtClean="0"/>
              <a:t>ère</a:t>
            </a:r>
            <a:r>
              <a:rPr lang="fr-FR" dirty="0" smtClean="0"/>
              <a:t> parties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4A4A4A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107</Words>
  <Application>Microsoft Office PowerPoint</Application>
  <PresentationFormat>Personnalisé</PresentationFormat>
  <Paragraphs>20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26_FeatureStory</vt:lpstr>
      <vt:lpstr>Les Clubs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Portes Ouvertes virtuelle</dc:title>
  <dc:creator>KERIGNARD</dc:creator>
  <cp:lastModifiedBy>KERIGNARD</cp:lastModifiedBy>
  <cp:revision>27</cp:revision>
  <dcterms:modified xsi:type="dcterms:W3CDTF">2020-05-07T16:31:35Z</dcterms:modified>
</cp:coreProperties>
</file>